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0.jpeg" ContentType="image/jpeg"/>
  <Override PartName="/ppt/notesSlides/notesSlide4.xml" ContentType="application/vnd.openxmlformats-officedocument.presentationml.notesSlide+xml"/>
  <Override PartName="/ppt/media/image11.jpeg" ContentType="image/jpeg"/>
  <Override PartName="/ppt/notesSlides/notesSlide5.xml" ContentType="application/vnd.openxmlformats-officedocument.presentationml.notesSlide+xml"/>
  <Override PartName="/ppt/media/image12.jpeg" ContentType="image/jpe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13.jpeg" ContentType="image/jpeg"/>
  <Override PartName="/ppt/media/image14.jpeg" ContentType="image/jpeg"/>
  <Override PartName="/ppt/media/image15.jpeg" ContentType="image/jpeg"/>
  <Override PartName="/ppt/media/image16.jpeg" ContentType="image/jpeg"/>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media/image17.jpeg" ContentType="image/jpeg"/>
  <Override PartName="/ppt/notesSlides/notesSlide24.xml" ContentType="application/vnd.openxmlformats-officedocument.presentationml.notesSlide+xml"/>
  <Override PartName="/ppt/media/image18.jpeg" ContentType="image/jpeg"/>
  <Override PartName="/ppt/media/image19.jpeg" ContentType="image/jpeg"/>
  <Override PartName="/ppt/media/image20.jpeg" ContentType="image/jpeg"/>
  <Override PartName="/ppt/media/image21.jpeg" ContentType="image/jpeg"/>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media/image22.jpeg" ContentType="image/jpeg"/>
  <Override PartName="/ppt/notesSlides/notesSlide28.xml" ContentType="application/vnd.openxmlformats-officedocument.presentationml.notesSlide+xml"/>
  <Override PartName="/ppt/notesSlides/notesSlide29.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Lst>
  <p:sldSz cx="10045700" cy="75311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1pPr>
    <a:lvl2pPr marL="0" marR="0" indent="228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2pPr>
    <a:lvl3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3pPr>
    <a:lvl4pPr marL="0" marR="0" indent="685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4pPr>
    <a:lvl5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5pPr>
    <a:lvl6pPr marL="0" marR="0" indent="11430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6pPr>
    <a:lvl7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7pPr>
    <a:lvl8pPr marL="0" marR="0" indent="1600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8pPr>
    <a:lvl9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D51ADE6A-740E-44AE-83CC-AE7238B6C88D}"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4A9BC294-FFE2-49D5-8D69-9E1BD2C41BD5}"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BBFC77FB-9ED0-4EC9-95AA-A1379042E648}"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3DC5C2F9-1CAC-4260-A1DD-9FCDBB877499}" styleName="">
    <a:tblBg/>
    <a:wholeTbl>
      <a:tcTxStyle b="off" i="off">
        <a:font>
          <a:latin typeface="Cochin"/>
          <a:ea typeface="Cochin"/>
          <a:cs typeface="Cochin"/>
        </a:font>
        <a:srgbClr val="3D3E3F">
          <a:alpha val="90000"/>
        </a:srgbClr>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821" name="Shape 821"/>
          <p:cNvSpPr/>
          <p:nvPr>
            <p:ph type="sldImg"/>
          </p:nvPr>
        </p:nvSpPr>
        <p:spPr>
          <a:xfrm>
            <a:off x="1143000" y="685800"/>
            <a:ext cx="4572000" cy="3429000"/>
          </a:xfrm>
          <a:prstGeom prst="rect">
            <a:avLst/>
          </a:prstGeom>
        </p:spPr>
        <p:txBody>
          <a:bodyPr/>
          <a:lstStyle/>
          <a:p>
            <a:pPr/>
          </a:p>
        </p:txBody>
      </p:sp>
      <p:sp>
        <p:nvSpPr>
          <p:cNvPr id="822" name="Shape 8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600">
        <a:latin typeface="Lucida Grande"/>
        <a:ea typeface="Lucida Grande"/>
        <a:cs typeface="Lucida Grande"/>
        <a:sym typeface="Lucida Grande"/>
      </a:defRPr>
    </a:lvl1pPr>
    <a:lvl2pPr indent="228600" defTabSz="457200" latinLnBrk="0">
      <a:defRPr sz="1600">
        <a:latin typeface="Lucida Grande"/>
        <a:ea typeface="Lucida Grande"/>
        <a:cs typeface="Lucida Grande"/>
        <a:sym typeface="Lucida Grande"/>
      </a:defRPr>
    </a:lvl2pPr>
    <a:lvl3pPr indent="457200" defTabSz="457200" latinLnBrk="0">
      <a:defRPr sz="1600">
        <a:latin typeface="Lucida Grande"/>
        <a:ea typeface="Lucida Grande"/>
        <a:cs typeface="Lucida Grande"/>
        <a:sym typeface="Lucida Grande"/>
      </a:defRPr>
    </a:lvl3pPr>
    <a:lvl4pPr indent="685800" defTabSz="457200" latinLnBrk="0">
      <a:defRPr sz="1600">
        <a:latin typeface="Lucida Grande"/>
        <a:ea typeface="Lucida Grande"/>
        <a:cs typeface="Lucida Grande"/>
        <a:sym typeface="Lucida Grande"/>
      </a:defRPr>
    </a:lvl4pPr>
    <a:lvl5pPr indent="914400" defTabSz="457200" latinLnBrk="0">
      <a:defRPr sz="1600">
        <a:latin typeface="Lucida Grande"/>
        <a:ea typeface="Lucida Grande"/>
        <a:cs typeface="Lucida Grande"/>
        <a:sym typeface="Lucida Grande"/>
      </a:defRPr>
    </a:lvl5pPr>
    <a:lvl6pPr indent="1143000" defTabSz="457200" latinLnBrk="0">
      <a:defRPr sz="1600">
        <a:latin typeface="Lucida Grande"/>
        <a:ea typeface="Lucida Grande"/>
        <a:cs typeface="Lucida Grande"/>
        <a:sym typeface="Lucida Grande"/>
      </a:defRPr>
    </a:lvl6pPr>
    <a:lvl7pPr indent="1371600" defTabSz="457200" latinLnBrk="0">
      <a:defRPr sz="1600">
        <a:latin typeface="Lucida Grande"/>
        <a:ea typeface="Lucida Grande"/>
        <a:cs typeface="Lucida Grande"/>
        <a:sym typeface="Lucida Grande"/>
      </a:defRPr>
    </a:lvl7pPr>
    <a:lvl8pPr indent="1600200" defTabSz="457200" latinLnBrk="0">
      <a:defRPr sz="1600">
        <a:latin typeface="Lucida Grande"/>
        <a:ea typeface="Lucida Grande"/>
        <a:cs typeface="Lucida Grande"/>
        <a:sym typeface="Lucida Grande"/>
      </a:defRPr>
    </a:lvl8pPr>
    <a:lvl9pPr indent="1828800" defTabSz="457200" latinLnBrk="0">
      <a:defRPr sz="1600">
        <a:latin typeface="Lucida Grande"/>
        <a:ea typeface="Lucida Grande"/>
        <a:cs typeface="Lucida Grande"/>
        <a:sym typeface="Lucida Grand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71.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72.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73.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83.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90.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91.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92.xml"/><Relationship Id="rId2" Type="http://schemas.openxmlformats.org/officeDocument/2006/relationships/notesMaster" Target="../notesMasters/notesMaster1.xml"/></Relationships>

</file>

<file path=ppt/notesSlides/_rels/notesSlide28.xml.rels><?xml version="1.0" encoding="UTF-8"?>
<Relationships xmlns="http://schemas.openxmlformats.org/package/2006/relationships"><Relationship Id="rId1" Type="http://schemas.openxmlformats.org/officeDocument/2006/relationships/slide" Target="../slides/slide94.xml"/><Relationship Id="rId2" Type="http://schemas.openxmlformats.org/officeDocument/2006/relationships/notesMaster" Target="../notesMasters/notesMaster1.xml"/></Relationships>

</file>

<file path=ppt/notesSlides/_rels/notesSlide29.xml.rels><?xml version="1.0" encoding="UTF-8"?>
<Relationships xmlns="http://schemas.openxmlformats.org/package/2006/relationships"><Relationship Id="rId1" Type="http://schemas.openxmlformats.org/officeDocument/2006/relationships/slide" Target="../slides/slide9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4" name="Shape 1194"/>
          <p:cNvSpPr/>
          <p:nvPr>
            <p:ph type="sldImg"/>
          </p:nvPr>
        </p:nvSpPr>
        <p:spPr>
          <a:prstGeom prst="rect">
            <a:avLst/>
          </a:prstGeom>
        </p:spPr>
        <p:txBody>
          <a:bodyPr/>
          <a:lstStyle/>
          <a:p>
            <a:pPr/>
          </a:p>
        </p:txBody>
      </p:sp>
      <p:sp>
        <p:nvSpPr>
          <p:cNvPr id="1195" name="Shape 1195"/>
          <p:cNvSpPr/>
          <p:nvPr>
            <p:ph type="body" sz="quarter" idx="1"/>
          </p:nvPr>
        </p:nvSpPr>
        <p:spPr>
          <a:prstGeom prst="rect">
            <a:avLst/>
          </a:prstGeom>
        </p:spPr>
        <p:txBody>
          <a:bodyPr/>
          <a:lstStyle/>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Our new lattice focal lens is  an assembly of subsquares. The subsquares are cut out of a lenses with different focal power, which means that they focus rays from different depths. In this slide we show a toy lattice focal lens with only 4 subsquares but in practice we have a larger number of sublenses.</a:t>
            </a:r>
            <a: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3" name="Shape 1203"/>
          <p:cNvSpPr/>
          <p:nvPr>
            <p:ph type="sldImg"/>
          </p:nvPr>
        </p:nvSpPr>
        <p:spPr>
          <a:prstGeom prst="rect">
            <a:avLst/>
          </a:prstGeom>
        </p:spPr>
        <p:txBody>
          <a:bodyPr/>
          <a:lstStyle/>
          <a:p>
            <a:pPr/>
          </a:p>
        </p:txBody>
      </p:sp>
      <p:sp>
        <p:nvSpPr>
          <p:cNvPr id="1204" name="Shape 1204"/>
          <p:cNvSpPr/>
          <p:nvPr>
            <p:ph type="body" sz="quarter" idx="1"/>
          </p:nvPr>
        </p:nvSpPr>
        <p:spPr>
          <a:prstGeom prst="rect">
            <a:avLst/>
          </a:prstGeom>
        </p:spPr>
        <p:txBody>
          <a:bodyPr/>
          <a:lstStyle/>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We have built a proof-of-concept lattice-focal lens with just 12 elements. By attaching the lattice-focal elements to a high-quality main lens, the focal power we need for each of the subsquares is much lower. This lets us use simple plano-convex glass lenses without suffering from too many aberrations. </a:t>
            </a:r>
            <a:b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9" name="Shape 1219"/>
          <p:cNvSpPr/>
          <p:nvPr>
            <p:ph type="sldImg"/>
          </p:nvPr>
        </p:nvSpPr>
        <p:spPr>
          <a:prstGeom prst="rect">
            <a:avLst/>
          </a:prstGeom>
        </p:spPr>
        <p:txBody>
          <a:bodyPr/>
          <a:lstStyle/>
          <a:p>
            <a:pPr/>
          </a:p>
        </p:txBody>
      </p:sp>
      <p:sp>
        <p:nvSpPr>
          <p:cNvPr id="1220" name="Shape 1220"/>
          <p:cNvSpPr/>
          <p:nvPr>
            <p:ph type="body" sz="quarter" idx="1"/>
          </p:nvPr>
        </p:nvSpPr>
        <p:spPr>
          <a:prstGeom prst="rect">
            <a:avLst/>
          </a:prstGeom>
        </p:spPr>
        <p:txBody>
          <a:bodyPr/>
          <a:lstStyle/>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The defocus kernels of the lattice-focal lens vary with depth. and therefore to process an image we estimate depth in the same way this was done for the coded aperture camera.</a:t>
            </a:r>
            <a:br/>
            <a:br/>
            <a:b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8" name="Shape 1228"/>
          <p:cNvSpPr/>
          <p:nvPr>
            <p:ph type="sldImg"/>
          </p:nvPr>
        </p:nvSpPr>
        <p:spPr>
          <a:prstGeom prst="rect">
            <a:avLst/>
          </a:prstGeom>
        </p:spPr>
        <p:txBody>
          <a:bodyPr/>
          <a:lstStyle/>
          <a:p>
            <a:pPr/>
          </a:p>
        </p:txBody>
      </p:sp>
      <p:sp>
        <p:nvSpPr>
          <p:cNvPr id="1229" name="Shape 1229"/>
          <p:cNvSpPr/>
          <p:nvPr>
            <p:ph type="body" sz="quarter" idx="1"/>
          </p:nvPr>
        </p:nvSpPr>
        <p:spPr>
          <a:prstGeom prst="rect">
            <a:avLst/>
          </a:prstGeom>
        </p:spPr>
        <p:txBody>
          <a:bodyPr/>
          <a:lstStyle/>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Here are real results.</a:t>
            </a:r>
            <a:br/>
            <a:br/>
            <a:r>
              <a:t>This is the input from a standard lens, which has a very shallow depth of field.</a:t>
            </a:r>
            <a:b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4" name="Shape 1234"/>
          <p:cNvSpPr/>
          <p:nvPr>
            <p:ph type="sldImg"/>
          </p:nvPr>
        </p:nvSpPr>
        <p:spPr>
          <a:prstGeom prst="rect">
            <a:avLst/>
          </a:prstGeom>
        </p:spPr>
        <p:txBody>
          <a:bodyPr/>
          <a:lstStyle/>
          <a:p>
            <a:pPr/>
          </a:p>
        </p:txBody>
      </p:sp>
      <p:sp>
        <p:nvSpPr>
          <p:cNvPr id="1235" name="Shape 1235"/>
          <p:cNvSpPr/>
          <p:nvPr>
            <p:ph type="body" sz="quarter" idx="1"/>
          </p:nvPr>
        </p:nvSpPr>
        <p:spPr>
          <a:prstGeom prst="rect">
            <a:avLst/>
          </a:prstGeom>
        </p:spPr>
        <p:txBody>
          <a:bodyPr/>
          <a:lstStyle/>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And here's an extended-depth of field image produced with our lattice-focal lens.</a:t>
            </a:r>
            <a:br/>
            <a:b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6" name="Shape 1246"/>
          <p:cNvSpPr/>
          <p:nvPr>
            <p:ph type="sldImg"/>
          </p:nvPr>
        </p:nvSpPr>
        <p:spPr>
          <a:prstGeom prst="rect">
            <a:avLst/>
          </a:prstGeom>
        </p:spPr>
        <p:txBody>
          <a:bodyPr/>
          <a:lstStyle/>
          <a:p>
            <a:pPr/>
          </a:p>
        </p:txBody>
      </p:sp>
      <p:sp>
        <p:nvSpPr>
          <p:cNvPr id="1247" name="Shape 1247"/>
          <p:cNvSpPr/>
          <p:nvPr>
            <p:ph type="body" sz="quarter" idx="1"/>
          </p:nvPr>
        </p:nvSpPr>
        <p:spPr>
          <a:prstGeom prst="rect">
            <a:avLst/>
          </a:prstGeom>
        </p:spPr>
        <p:txBody>
          <a:bodyPr/>
          <a:lstStyle/>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The lattice-focal lens provides us with a coarse depth map, and this can be used for post-processing effects. One example is synthetic refocusing from a single image.</a:t>
            </a:r>
            <a:br/>
            <a:br/>
            <a:r>
              <a:t>We can refocus on the back, or any depth in the middle.</a:t>
            </a:r>
            <a:br/>
            <a:b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2" name="Shape 1252"/>
          <p:cNvSpPr/>
          <p:nvPr>
            <p:ph type="sldImg"/>
          </p:nvPr>
        </p:nvSpPr>
        <p:spPr>
          <a:prstGeom prst="rect">
            <a:avLst/>
          </a:prstGeom>
        </p:spPr>
        <p:txBody>
          <a:bodyPr/>
          <a:lstStyle/>
          <a:p>
            <a:pPr/>
          </a:p>
        </p:txBody>
      </p:sp>
      <p:sp>
        <p:nvSpPr>
          <p:cNvPr id="1253" name="Shape 1253"/>
          <p:cNvSpPr/>
          <p:nvPr>
            <p:ph type="body" sz="quarter" idx="1"/>
          </p:nvPr>
        </p:nvSpPr>
        <p:spPr>
          <a:prstGeom prst="rect">
            <a:avLst/>
          </a:prstGeom>
        </p:spPr>
        <p:txBody>
          <a:bodyPr/>
          <a:lstStyle>
            <a:lvl1pPr marL="57799" marR="57799" defTabSz="1295400">
              <a:spcBef>
                <a:spcPts val="500"/>
              </a:spcBef>
              <a:buClr>
                <a:srgbClr val="000000"/>
              </a:buClr>
              <a:buFont typeface="Arial"/>
              <a:defRPr>
                <a:uFill>
                  <a:solidFill>
                    <a:srgbClr val="000000"/>
                  </a:solidFill>
                </a:uFill>
                <a:latin typeface="+mn-lt"/>
                <a:ea typeface="+mn-ea"/>
                <a:cs typeface="+mn-cs"/>
                <a:sym typeface="Arial"/>
              </a:defRPr>
            </a:lvl1pPr>
          </a:lstStyle>
          <a:p>
            <a:pPr/>
            <a:r>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8" name="Shape 1258"/>
          <p:cNvSpPr/>
          <p:nvPr>
            <p:ph type="sldImg"/>
          </p:nvPr>
        </p:nvSpPr>
        <p:spPr>
          <a:prstGeom prst="rect">
            <a:avLst/>
          </a:prstGeom>
        </p:spPr>
        <p:txBody>
          <a:bodyPr/>
          <a:lstStyle/>
          <a:p>
            <a:pPr/>
          </a:p>
        </p:txBody>
      </p:sp>
      <p:sp>
        <p:nvSpPr>
          <p:cNvPr id="1259" name="Shape 1259"/>
          <p:cNvSpPr/>
          <p:nvPr>
            <p:ph type="body" sz="quarter" idx="1"/>
          </p:nvPr>
        </p:nvSpPr>
        <p:spPr>
          <a:prstGeom prst="rect">
            <a:avLst/>
          </a:prstGeom>
        </p:spPr>
        <p:txBody>
          <a:bodyPr/>
          <a:lstStyle>
            <a:lvl1pPr marL="57799" marR="57799" defTabSz="1295400">
              <a:spcBef>
                <a:spcPts val="500"/>
              </a:spcBef>
              <a:buClr>
                <a:srgbClr val="000000"/>
              </a:buClr>
              <a:buFont typeface="Arial"/>
              <a:defRPr>
                <a:uFill>
                  <a:solidFill>
                    <a:srgbClr val="000000"/>
                  </a:solidFill>
                </a:uFill>
                <a:latin typeface="+mn-lt"/>
                <a:ea typeface="+mn-ea"/>
                <a:cs typeface="+mn-cs"/>
                <a:sym typeface="Arial"/>
              </a:defRPr>
            </a:lvl1pPr>
          </a:lstStyle>
          <a:p>
            <a:pPr/>
            <a:r>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3" name="Shape 1313"/>
          <p:cNvSpPr/>
          <p:nvPr>
            <p:ph type="sldImg"/>
          </p:nvPr>
        </p:nvSpPr>
        <p:spPr>
          <a:prstGeom prst="rect">
            <a:avLst/>
          </a:prstGeom>
        </p:spPr>
        <p:txBody>
          <a:bodyPr/>
          <a:lstStyle/>
          <a:p>
            <a:pPr/>
          </a:p>
        </p:txBody>
      </p:sp>
      <p:sp>
        <p:nvSpPr>
          <p:cNvPr id="1314" name="Shape 1314"/>
          <p:cNvSpPr/>
          <p:nvPr>
            <p:ph type="body" sz="quarter" idx="1"/>
          </p:nvPr>
        </p:nvSpPr>
        <p:spPr>
          <a:prstGeom prst="rect">
            <a:avLst/>
          </a:prstGeom>
        </p:spPr>
        <p:txBody>
          <a:bodyPr/>
          <a:lstStyle/>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If we go through the same exercise for every surface in our toy world, we’ll get the depiction of the lightfield shown here.  its dominant characteristics are the slowly varying structures along slopes determined by the object depths, and with faster variations from surface textures in the horizontal direction.</a:t>
            </a:r>
          </a:p>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p>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So that’s the lightfield.  Now, what do different cameras do, examined in this lightfield domain?  studying this gives us insight into the photographic problem.</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6" name="Shape 1546"/>
          <p:cNvSpPr/>
          <p:nvPr>
            <p:ph type="sldImg"/>
          </p:nvPr>
        </p:nvSpPr>
        <p:spPr>
          <a:prstGeom prst="rect">
            <a:avLst/>
          </a:prstGeom>
        </p:spPr>
        <p:txBody>
          <a:bodyPr/>
          <a:lstStyle/>
          <a:p>
            <a:pPr/>
          </a:p>
        </p:txBody>
      </p:sp>
      <p:sp>
        <p:nvSpPr>
          <p:cNvPr id="1547" name="Shape 1547"/>
          <p:cNvSpPr/>
          <p:nvPr>
            <p:ph type="body" sz="quarter" idx="1"/>
          </p:nvPr>
        </p:nvSpPr>
        <p:spPr>
          <a:prstGeom prst="rect">
            <a:avLst/>
          </a:prstGeom>
        </p:spPr>
        <p:txBody>
          <a:bodyPr/>
          <a:lstStyle/>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let’s start with the simplest camera, a pinhole camera.  we open a very small aperture, and individual light rays pass through the aperture and land on a single sensor element.  We’ve color coded each sensor element.  Here we show you that operation with our two different parameterizations of the lightfield--the vector-matrix equation form, and in the 2-d form, for better intuition.</a:t>
            </a:r>
          </a:p>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p>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We measure only a small part of the lightfield--not much light gets into a pinhole camera.  We sample the intensities along a single row of the lightfield, determined by where the aperture lies.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2" name="Shape 1802"/>
          <p:cNvSpPr/>
          <p:nvPr>
            <p:ph type="sldImg"/>
          </p:nvPr>
        </p:nvSpPr>
        <p:spPr>
          <a:prstGeom prst="rect">
            <a:avLst/>
          </a:prstGeom>
        </p:spPr>
        <p:txBody>
          <a:bodyPr/>
          <a:lstStyle/>
          <a:p>
            <a:pPr/>
          </a:p>
        </p:txBody>
      </p:sp>
      <p:sp>
        <p:nvSpPr>
          <p:cNvPr id="1803" name="Shape 1803"/>
          <p:cNvSpPr/>
          <p:nvPr>
            <p:ph type="body" sz="quarter" idx="1"/>
          </p:nvPr>
        </p:nvSpPr>
        <p:spPr>
          <a:prstGeom prst="rect">
            <a:avLst/>
          </a:prstGeom>
        </p:spPr>
        <p:txBody>
          <a:bodyPr/>
          <a:lstStyle>
            <a:lvl1pPr marL="57799" marR="57799" defTabSz="1295400">
              <a:spcBef>
                <a:spcPts val="500"/>
              </a:spcBef>
              <a:buClr>
                <a:srgbClr val="000000"/>
              </a:buClr>
              <a:buFont typeface="Arial"/>
              <a:defRPr>
                <a:uFill>
                  <a:solidFill>
                    <a:srgbClr val="000000"/>
                  </a:solidFill>
                </a:uFill>
                <a:latin typeface="+mn-lt"/>
                <a:ea typeface="+mn-ea"/>
                <a:cs typeface="+mn-cs"/>
                <a:sym typeface="Arial"/>
              </a:defRPr>
            </a:lvl1pPr>
          </a:lstStyle>
          <a:p>
            <a:pPr/>
            <a:r>
              <a:t>Now the 2nd simplest camera--a single lens, bringing the sufrace at the b plane into focus at the camera sensor elements.  Each sensor element now records all the rays leaving a point at the b plane over the range of a values set by the lens aperture.   so each pixel integrates over a vertical swath of the lightfield.  We’re recording a lot more of the lightfield, which you can see in each of the 2 lightfield parameterizations depicted here.  Because it gives more intuition, from now on, we’ll just show the lightfield in the 2d parameterization.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9" name="Shape 1949"/>
          <p:cNvSpPr/>
          <p:nvPr>
            <p:ph type="sldImg"/>
          </p:nvPr>
        </p:nvSpPr>
        <p:spPr>
          <a:prstGeom prst="rect">
            <a:avLst/>
          </a:prstGeom>
        </p:spPr>
        <p:txBody>
          <a:bodyPr/>
          <a:lstStyle/>
          <a:p>
            <a:pPr/>
          </a:p>
        </p:txBody>
      </p:sp>
      <p:sp>
        <p:nvSpPr>
          <p:cNvPr id="1950" name="Shape 1950"/>
          <p:cNvSpPr/>
          <p:nvPr>
            <p:ph type="body" sz="quarter" idx="1"/>
          </p:nvPr>
        </p:nvSpPr>
        <p:spPr>
          <a:prstGeom prst="rect">
            <a:avLst/>
          </a:prstGeom>
        </p:spPr>
        <p:txBody>
          <a:bodyPr/>
          <a:lstStyle>
            <a:lvl1pPr marL="57799" marR="57799" defTabSz="1295400">
              <a:spcBef>
                <a:spcPts val="500"/>
              </a:spcBef>
              <a:buClr>
                <a:srgbClr val="000000"/>
              </a:buClr>
              <a:buFont typeface="Arial"/>
              <a:defRPr>
                <a:uFill>
                  <a:solidFill>
                    <a:srgbClr val="000000"/>
                  </a:solidFill>
                </a:uFill>
                <a:latin typeface="+mn-lt"/>
                <a:ea typeface="+mn-ea"/>
                <a:cs typeface="+mn-cs"/>
                <a:sym typeface="Arial"/>
              </a:defRPr>
            </a:lvl1pPr>
          </a:lstStyle>
          <a:p>
            <a:pPr/>
            <a:r>
              <a:t>let’s change the focus of our lens camera.  now it brings points on the surface of the blue object into focus at the detector.  so every pixel will integrate over a slanted line in the lightfield space, at the same slope as the blue object.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3" name="Shape 2293"/>
          <p:cNvSpPr/>
          <p:nvPr>
            <p:ph type="sldImg"/>
          </p:nvPr>
        </p:nvSpPr>
        <p:spPr>
          <a:prstGeom prst="rect">
            <a:avLst/>
          </a:prstGeom>
        </p:spPr>
        <p:txBody>
          <a:bodyPr/>
          <a:lstStyle/>
          <a:p>
            <a:pPr/>
          </a:p>
        </p:txBody>
      </p:sp>
      <p:sp>
        <p:nvSpPr>
          <p:cNvPr id="2294" name="Shape 2294"/>
          <p:cNvSpPr/>
          <p:nvPr>
            <p:ph type="body" sz="quarter" idx="1"/>
          </p:nvPr>
        </p:nvSpPr>
        <p:spPr>
          <a:prstGeom prst="rect">
            <a:avLst/>
          </a:prstGeom>
        </p:spPr>
        <p:txBody>
          <a:bodyPr/>
          <a:lstStyle>
            <a:lvl1pPr marL="57799" marR="57799" defTabSz="1295400">
              <a:spcBef>
                <a:spcPts val="500"/>
              </a:spcBef>
              <a:buClr>
                <a:srgbClr val="000000"/>
              </a:buClr>
              <a:buFont typeface="Arial"/>
              <a:defRPr>
                <a:uFill>
                  <a:solidFill>
                    <a:srgbClr val="000000"/>
                  </a:solidFill>
                </a:uFill>
                <a:latin typeface="+mn-lt"/>
                <a:ea typeface="+mn-ea"/>
                <a:cs typeface="+mn-cs"/>
                <a:sym typeface="Arial"/>
              </a:defRPr>
            </a:lvl1pPr>
          </a:lstStyle>
          <a:p>
            <a:pPr/>
            <a:r>
              <a:t>to build more intuition about what cameras record, lets look at some other cameras as patches of integration over the lightfield.    a stereo camera has two arrays of lightfield integration patches, offset in a and b according to the baseline of the stereo camera.  Here we’re depicting a fixed total number of sensors for each camera, so the spatial resolution of each stereo camera is cut in two.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6" name="Shape 2446"/>
          <p:cNvSpPr/>
          <p:nvPr>
            <p:ph type="sldImg"/>
          </p:nvPr>
        </p:nvSpPr>
        <p:spPr>
          <a:prstGeom prst="rect">
            <a:avLst/>
          </a:prstGeom>
        </p:spPr>
        <p:txBody>
          <a:bodyPr/>
          <a:lstStyle/>
          <a:p>
            <a:pPr/>
          </a:p>
        </p:txBody>
      </p:sp>
      <p:sp>
        <p:nvSpPr>
          <p:cNvPr id="2447" name="Shape 2447"/>
          <p:cNvSpPr/>
          <p:nvPr>
            <p:ph type="body" sz="quarter" idx="1"/>
          </p:nvPr>
        </p:nvSpPr>
        <p:spPr>
          <a:prstGeom prst="rect">
            <a:avLst/>
          </a:prstGeom>
        </p:spPr>
        <p:txBody>
          <a:bodyPr/>
          <a:lstStyle>
            <a:lvl1pPr marL="57799" marR="57799" defTabSz="1295400">
              <a:spcBef>
                <a:spcPts val="500"/>
              </a:spcBef>
              <a:buClr>
                <a:srgbClr val="000000"/>
              </a:buClr>
              <a:buFont typeface="Arial"/>
              <a:defRPr>
                <a:uFill>
                  <a:solidFill>
                    <a:srgbClr val="000000"/>
                  </a:solidFill>
                </a:uFill>
                <a:latin typeface="+mn-lt"/>
                <a:ea typeface="+mn-ea"/>
                <a:cs typeface="+mn-cs"/>
                <a:sym typeface="Arial"/>
              </a:defRPr>
            </a:lvl1pPr>
          </a:lstStyle>
          <a:p>
            <a:pPr/>
            <a:r>
              <a:t>a so-called “plenoptic” camera has a second set of microlenses behind a main lens.  placed properly, this allows for both lightray angle as well as position to be recorded, giving a sensing pattern something like that shown schematically here.  we measure a lot of angular information, but lose detail in the horizontal dimension.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5" name="Shape 2585"/>
          <p:cNvSpPr/>
          <p:nvPr>
            <p:ph type="sldImg"/>
          </p:nvPr>
        </p:nvSpPr>
        <p:spPr>
          <a:prstGeom prst="rect">
            <a:avLst/>
          </a:prstGeom>
        </p:spPr>
        <p:txBody>
          <a:bodyPr/>
          <a:lstStyle/>
          <a:p>
            <a:pPr/>
          </a:p>
        </p:txBody>
      </p:sp>
      <p:sp>
        <p:nvSpPr>
          <p:cNvPr id="2586" name="Shape 2586"/>
          <p:cNvSpPr/>
          <p:nvPr>
            <p:ph type="body" sz="quarter" idx="1"/>
          </p:nvPr>
        </p:nvSpPr>
        <p:spPr>
          <a:prstGeom prst="rect">
            <a:avLst/>
          </a:prstGeom>
        </p:spPr>
        <p:txBody>
          <a:bodyPr/>
          <a:lstStyle>
            <a:lvl1pPr marL="57799" marR="57799" defTabSz="1295400">
              <a:spcBef>
                <a:spcPts val="500"/>
              </a:spcBef>
              <a:buClr>
                <a:srgbClr val="000000"/>
              </a:buClr>
              <a:buFont typeface="Arial"/>
              <a:defRPr>
                <a:uFill>
                  <a:solidFill>
                    <a:srgbClr val="000000"/>
                  </a:solidFill>
                </a:uFill>
                <a:latin typeface="+mn-lt"/>
                <a:ea typeface="+mn-ea"/>
                <a:cs typeface="+mn-cs"/>
                <a:sym typeface="Arial"/>
              </a:defRPr>
            </a:lvl1pPr>
          </a:lstStyle>
          <a:p>
            <a:pPr/>
            <a:r>
              <a:t>finally, the lightray integration curves don’t need to be rectilinear patches;  they can be curves in the lightfield space as well.  One famous camera system that we’ve shown has parabolic lightfield integration paths is wavefront coding.    a cubic phase plate  leads to the parabolic integration paths, which you can show lead to depth invariant depth-of-focus blur.</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7" name="Shape 2737"/>
          <p:cNvSpPr/>
          <p:nvPr>
            <p:ph type="sldImg"/>
          </p:nvPr>
        </p:nvSpPr>
        <p:spPr>
          <a:prstGeom prst="rect">
            <a:avLst/>
          </a:prstGeom>
        </p:spPr>
        <p:txBody>
          <a:bodyPr/>
          <a:lstStyle/>
          <a:p>
            <a:pPr/>
          </a:p>
        </p:txBody>
      </p:sp>
      <p:sp>
        <p:nvSpPr>
          <p:cNvPr id="2738" name="Shape 2738"/>
          <p:cNvSpPr/>
          <p:nvPr>
            <p:ph type="body" sz="quarter" idx="1"/>
          </p:nvPr>
        </p:nvSpPr>
        <p:spPr>
          <a:prstGeom prst="rect">
            <a:avLst/>
          </a:prstGeom>
        </p:spPr>
        <p:txBody>
          <a:bodyPr/>
          <a:lstStyle/>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When we increase the number of sublenses the collection of sincs can cover the full focal segment. This is more or less the lens spectrum we wanted- energy over the full focal segment and not outside that segment. </a:t>
            </a:r>
            <a:br/>
            <a:b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78" name="Shape 2778"/>
          <p:cNvSpPr/>
          <p:nvPr>
            <p:ph type="sldImg"/>
          </p:nvPr>
        </p:nvSpPr>
        <p:spPr>
          <a:prstGeom prst="rect">
            <a:avLst/>
          </a:prstGeom>
        </p:spPr>
        <p:txBody>
          <a:bodyPr/>
          <a:lstStyle/>
          <a:p>
            <a:pPr/>
          </a:p>
        </p:txBody>
      </p:sp>
      <p:sp>
        <p:nvSpPr>
          <p:cNvPr id="2779" name="Shape 2779"/>
          <p:cNvSpPr/>
          <p:nvPr>
            <p:ph type="body" sz="quarter" idx="1"/>
          </p:nvPr>
        </p:nvSpPr>
        <p:spPr>
          <a:prstGeom prst="rect">
            <a:avLst/>
          </a:prstGeom>
        </p:spPr>
        <p:txBody>
          <a:bodyPr/>
          <a:lstStyle/>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Now I show a comparison of computational cameras using synthetic data. We simulate the defocus blur, add Gaussian noise, and deconvolve using Wiener filtering.</a:t>
            </a:r>
            <a:br/>
            <a:br/>
            <a:r>
              <a:t>The first row corresponds to a planar object at the in-focus depth for a standard lens, in the middle of the range. The second row is for the same object at the extreme end of the depth range.</a:t>
            </a:r>
            <a:br/>
            <a:br/>
            <a:br/>
            <a:br/>
            <a:r>
              <a:t>The standard lens on the left and  the coded aperture to its right capture a perfectly sharp image at the in-focus depth. but for an extreme depth it's so defocused that the reconstruction we get is quite poor, as see in the lower left of the slide. </a:t>
            </a:r>
            <a:br/>
            <a:br/>
            <a:r>
              <a:t>By contrast, the focus sweep camera, wavefront coding and our new lattice-focal lens achieve about the same quality regardless of the depth. Although the standard lens is still better at the in-focus depth, all these computational cameras are much better for out-of-focus depths.  </a:t>
            </a:r>
            <a:br/>
            <a:br/>
            <a:r>
              <a:t>As you can see in the rightmost column, the lattice-focal lens achieves the best image quality.</a:t>
            </a:r>
            <a:br/>
            <a:br/>
            <a:r>
              <a:t>This ranking of  the designs agrees with the formal spectrum derivations in our paper. </a:t>
            </a:r>
            <a:br/>
            <a:br/>
            <a:b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3" name="Shape 2813"/>
          <p:cNvSpPr/>
          <p:nvPr>
            <p:ph type="sldImg"/>
          </p:nvPr>
        </p:nvSpPr>
        <p:spPr>
          <a:prstGeom prst="rect">
            <a:avLst/>
          </a:prstGeom>
        </p:spPr>
        <p:txBody>
          <a:bodyPr/>
          <a:lstStyle/>
          <a:p>
            <a:pPr/>
          </a:p>
        </p:txBody>
      </p:sp>
      <p:sp>
        <p:nvSpPr>
          <p:cNvPr id="2814" name="Shape 2814"/>
          <p:cNvSpPr/>
          <p:nvPr>
            <p:ph type="body" sz="quarter" idx="1"/>
          </p:nvPr>
        </p:nvSpPr>
        <p:spPr>
          <a:prstGeom prst="rect">
            <a:avLst/>
          </a:prstGeom>
        </p:spPr>
        <p:txBody>
          <a:bodyPr/>
          <a:lstStyle>
            <a:lvl1pPr defTabSz="584200">
              <a:defRPr sz="2200"/>
            </a:lvl1pPr>
          </a:lstStyle>
          <a:p>
            <a:pPr/>
            <a:r>
              <a:t>Now let me tell you about computational photography. We design both algorithms and optics to allow you to take better pictures and to get more information with your pictures. For example, we designed a coded aperture where we insert a small binary mask in the middle of a lens, which allows you to depth depth information together with your normal image. Better than that, we can also give you a sharper image without out-of focus regions.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9" name="Shape 2829"/>
          <p:cNvSpPr/>
          <p:nvPr>
            <p:ph type="sldImg"/>
          </p:nvPr>
        </p:nvSpPr>
        <p:spPr>
          <a:prstGeom prst="rect">
            <a:avLst/>
          </a:prstGeom>
        </p:spPr>
        <p:txBody>
          <a:bodyPr/>
          <a:lstStyle/>
          <a:p>
            <a:pPr/>
          </a:p>
        </p:txBody>
      </p:sp>
      <p:sp>
        <p:nvSpPr>
          <p:cNvPr id="2830" name="Shape 2830"/>
          <p:cNvSpPr/>
          <p:nvPr>
            <p:ph type="body" sz="quarter" idx="1"/>
          </p:nvPr>
        </p:nvSpPr>
        <p:spPr>
          <a:prstGeom prst="rect">
            <a:avLst/>
          </a:prstGeom>
        </p:spPr>
        <p:txBody>
          <a:bodyPr/>
          <a:lstStyle>
            <a:lvl1pPr defTabSz="584200">
              <a:defRPr sz="2200"/>
            </a:lvl1pPr>
          </a:lstStyle>
          <a:p>
            <a:pPr/>
            <a:r>
              <a:t>As this work shows, the power of computational photography is in designing both the optics and the algorithm together</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5" name="Shape 2835"/>
          <p:cNvSpPr/>
          <p:nvPr>
            <p:ph type="sldImg"/>
          </p:nvPr>
        </p:nvSpPr>
        <p:spPr>
          <a:prstGeom prst="rect">
            <a:avLst/>
          </a:prstGeom>
        </p:spPr>
        <p:txBody>
          <a:bodyPr/>
          <a:lstStyle/>
          <a:p>
            <a:pPr/>
          </a:p>
        </p:txBody>
      </p:sp>
      <p:sp>
        <p:nvSpPr>
          <p:cNvPr id="2836" name="Shape 2836"/>
          <p:cNvSpPr/>
          <p:nvPr>
            <p:ph type="body" sz="quarter" idx="1"/>
          </p:nvPr>
        </p:nvSpPr>
        <p:spPr>
          <a:prstGeom prst="rect">
            <a:avLst/>
          </a:prstGeom>
        </p:spPr>
        <p:txBody>
          <a:bodyPr/>
          <a:lstStyle>
            <a:lvl1pPr defTabSz="584200">
              <a:defRPr sz="2200"/>
            </a:lvl1pPr>
          </a:lstStyle>
          <a:p>
            <a:pPr/>
            <a:r>
              <a:t>Here is the kind of image it captures. It’s hard to see at this resolution but the defocus is a little weird.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1" name="Shape 2841"/>
          <p:cNvSpPr/>
          <p:nvPr>
            <p:ph type="sldImg"/>
          </p:nvPr>
        </p:nvSpPr>
        <p:spPr>
          <a:prstGeom prst="rect">
            <a:avLst/>
          </a:prstGeom>
        </p:spPr>
        <p:txBody>
          <a:bodyPr/>
          <a:lstStyle/>
          <a:p>
            <a:pPr/>
          </a:p>
        </p:txBody>
      </p:sp>
      <p:sp>
        <p:nvSpPr>
          <p:cNvPr id="2842" name="Shape 2842"/>
          <p:cNvSpPr/>
          <p:nvPr>
            <p:ph type="body" sz="quarter" idx="1"/>
          </p:nvPr>
        </p:nvSpPr>
        <p:spPr>
          <a:prstGeom prst="rect">
            <a:avLst/>
          </a:prstGeom>
        </p:spPr>
        <p:txBody>
          <a:bodyPr/>
          <a:lstStyle>
            <a:lvl1pPr defTabSz="584200">
              <a:defRPr sz="2200"/>
            </a:lvl1pPr>
          </a:lstStyle>
          <a:p>
            <a:pPr/>
            <a:r>
              <a:t>Now we can use a new deconvolution algorithm we have developed to remove the defocus.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7" name="Shape 2847"/>
          <p:cNvSpPr/>
          <p:nvPr>
            <p:ph type="sldImg"/>
          </p:nvPr>
        </p:nvSpPr>
        <p:spPr>
          <a:prstGeom prst="rect">
            <a:avLst/>
          </a:prstGeom>
        </p:spPr>
        <p:txBody>
          <a:bodyPr/>
          <a:lstStyle/>
          <a:p>
            <a:pPr/>
          </a:p>
        </p:txBody>
      </p:sp>
      <p:sp>
        <p:nvSpPr>
          <p:cNvPr id="2848" name="Shape 2848"/>
          <p:cNvSpPr/>
          <p:nvPr>
            <p:ph type="body" sz="quarter" idx="1"/>
          </p:nvPr>
        </p:nvSpPr>
        <p:spPr>
          <a:prstGeom prst="rect">
            <a:avLst/>
          </a:prstGeom>
        </p:spPr>
        <p:txBody>
          <a:bodyPr/>
          <a:lstStyle>
            <a:lvl1pPr defTabSz="584200">
              <a:defRPr sz="2200"/>
            </a:lvl1pPr>
          </a:lstStyle>
          <a:p>
            <a:pPr/>
            <a:r>
              <a:t>And we get depth information as well.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3" name="Shape 2853"/>
          <p:cNvSpPr/>
          <p:nvPr>
            <p:ph type="sldImg"/>
          </p:nvPr>
        </p:nvSpPr>
        <p:spPr>
          <a:prstGeom prst="rect">
            <a:avLst/>
          </a:prstGeom>
        </p:spPr>
        <p:txBody>
          <a:bodyPr/>
          <a:lstStyle/>
          <a:p>
            <a:pPr/>
          </a:p>
        </p:txBody>
      </p:sp>
      <p:sp>
        <p:nvSpPr>
          <p:cNvPr id="2854" name="Shape 2854"/>
          <p:cNvSpPr/>
          <p:nvPr>
            <p:ph type="body" sz="quarter" idx="1"/>
          </p:nvPr>
        </p:nvSpPr>
        <p:spPr>
          <a:prstGeom prst="rect">
            <a:avLst/>
          </a:prstGeom>
        </p:spPr>
        <p:txBody>
          <a:bodyPr/>
          <a:lstStyle>
            <a:lvl1pPr defTabSz="584200">
              <a:defRPr sz="2200"/>
            </a:lvl1pPr>
          </a:lstStyle>
          <a:p>
            <a:pPr/>
            <a:r>
              <a:t>Now with this information, we can do cool things after the fact. We can increase the defocus to get a nice blurry background.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6" name="Shape 2906"/>
          <p:cNvSpPr/>
          <p:nvPr>
            <p:ph type="sldImg"/>
          </p:nvPr>
        </p:nvSpPr>
        <p:spPr>
          <a:prstGeom prst="rect">
            <a:avLst/>
          </a:prstGeom>
        </p:spPr>
        <p:txBody>
          <a:bodyPr/>
          <a:lstStyle/>
          <a:p>
            <a:pPr/>
          </a:p>
        </p:txBody>
      </p:sp>
      <p:sp>
        <p:nvSpPr>
          <p:cNvPr id="2907" name="Shape 2907"/>
          <p:cNvSpPr/>
          <p:nvPr>
            <p:ph type="body" sz="quarter" idx="1"/>
          </p:nvPr>
        </p:nvSpPr>
        <p:spPr>
          <a:prstGeom prst="rect">
            <a:avLst/>
          </a:prstGeom>
        </p:spPr>
        <p:txBody>
          <a:bodyPr/>
          <a:lstStyle/>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The solution we propose might sound counter intuitive- to reduce motion blur we increase it. We move the camera during exposure time, so that we also blur the static parts of the scene.</a:t>
            </a:r>
          </a:p>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However the motion is designed in a special way which makes blur invariant to object velocity. That means that the entire scene is blurred equally, with a known kernel.</a:t>
            </a:r>
          </a:p>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The advantage is that we can remove the blur with a single deconvolution, without any motion estimation and without segmentation.</a:t>
            </a:r>
          </a:p>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Another advantage is that our special motion preserve high frequency information and makes the blur easy to invert.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8" name="Shape 2978"/>
          <p:cNvSpPr/>
          <p:nvPr>
            <p:ph type="sldImg"/>
          </p:nvPr>
        </p:nvSpPr>
        <p:spPr>
          <a:prstGeom prst="rect">
            <a:avLst/>
          </a:prstGeom>
        </p:spPr>
        <p:txBody>
          <a:bodyPr/>
          <a:lstStyle/>
          <a:p>
            <a:pPr/>
          </a:p>
        </p:txBody>
      </p:sp>
      <p:sp>
        <p:nvSpPr>
          <p:cNvPr id="2979" name="Shape 2979"/>
          <p:cNvSpPr/>
          <p:nvPr>
            <p:ph type="body" sz="quarter" idx="1"/>
          </p:nvPr>
        </p:nvSpPr>
        <p:spPr>
          <a:prstGeom prst="rect">
            <a:avLst/>
          </a:prstGeom>
        </p:spPr>
        <p:txBody>
          <a:bodyPr/>
          <a:lstStyle>
            <a:lvl1pPr marL="57799" marR="57799" defTabSz="1295400">
              <a:spcBef>
                <a:spcPts val="500"/>
              </a:spcBef>
              <a:buClr>
                <a:srgbClr val="000000"/>
              </a:buClr>
              <a:buFont typeface="Arial"/>
              <a:defRPr>
                <a:uFill>
                  <a:solidFill>
                    <a:srgbClr val="000000"/>
                  </a:solidFill>
                </a:uFill>
                <a:latin typeface="+mn-lt"/>
                <a:ea typeface="+mn-ea"/>
                <a:cs typeface="+mn-cs"/>
                <a:sym typeface="Arial"/>
              </a:defRPr>
            </a:lvl1pPr>
          </a:lstStyle>
          <a:p>
            <a:pPr/>
            <a:r>
              <a:t>Here is a visual comparison. We synthetically blurred a scene according to all 3 camera models and add an equal amount of noise. The inversion of a static camera blur is worst, a flutter shutter model does better, but the parabolic motion preserves much more information.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0" name="Shape 3030"/>
          <p:cNvSpPr/>
          <p:nvPr>
            <p:ph type="sldImg"/>
          </p:nvPr>
        </p:nvSpPr>
        <p:spPr>
          <a:prstGeom prst="rect">
            <a:avLst/>
          </a:prstGeom>
        </p:spPr>
        <p:txBody>
          <a:bodyPr/>
          <a:lstStyle/>
          <a:p>
            <a:pPr/>
          </a:p>
        </p:txBody>
      </p:sp>
      <p:sp>
        <p:nvSpPr>
          <p:cNvPr id="3031" name="Shape 3031"/>
          <p:cNvSpPr/>
          <p:nvPr>
            <p:ph type="body" sz="quarter" idx="1"/>
          </p:nvPr>
        </p:nvSpPr>
        <p:spPr>
          <a:prstGeom prst="rect">
            <a:avLst/>
          </a:prstGeom>
        </p:spPr>
        <p:txBody>
          <a:bodyPr/>
          <a:lstStyle/>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In each column the best thing to do is to distribute the bounded budget uniformly within the wedge. </a:t>
            </a:r>
          </a:p>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Therefore we end up with an upper bound on the optimal power spectrum that we can hope to achieve.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4" name="Shape 3094"/>
          <p:cNvSpPr/>
          <p:nvPr>
            <p:ph type="sldImg"/>
          </p:nvPr>
        </p:nvSpPr>
        <p:spPr>
          <a:prstGeom prst="rect">
            <a:avLst/>
          </a:prstGeom>
        </p:spPr>
        <p:txBody>
          <a:bodyPr/>
          <a:lstStyle/>
          <a:p>
            <a:pPr/>
          </a:p>
        </p:txBody>
      </p:sp>
      <p:sp>
        <p:nvSpPr>
          <p:cNvPr id="3095" name="Shape 3095"/>
          <p:cNvSpPr/>
          <p:nvPr>
            <p:ph type="body" sz="quarter" idx="1"/>
          </p:nvPr>
        </p:nvSpPr>
        <p:spPr>
          <a:prstGeom prst="rect">
            <a:avLst/>
          </a:prstGeom>
        </p:spPr>
        <p:txBody>
          <a:bodyPr/>
          <a:lstStyle/>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Now let’s see how different cameras do with respect to this upper bound.</a:t>
            </a:r>
          </a:p>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We note that the power spectrum of a flutter shutter camera must be constant horizontally. Therefore it must spend budget outside the wedge. Since the norm of each column is bounded, this means less budget for the desired velocities range. </a:t>
            </a:r>
          </a:p>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In contrast to this, the power spectrum of the parabolic curve fits the wedge shape and does not spend much budget outside the wedge. </a:t>
            </a:r>
          </a:p>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In fact, in the paper we prove that it is getting very close to the optimal upper bound.</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9" name="Shape 3109"/>
          <p:cNvSpPr/>
          <p:nvPr>
            <p:ph type="sldImg"/>
          </p:nvPr>
        </p:nvSpPr>
        <p:spPr>
          <a:prstGeom prst="rect">
            <a:avLst/>
          </a:prstGeom>
        </p:spPr>
        <p:txBody>
          <a:bodyPr/>
          <a:lstStyle/>
          <a:p>
            <a:pPr/>
          </a:p>
        </p:txBody>
      </p:sp>
      <p:sp>
        <p:nvSpPr>
          <p:cNvPr id="3110" name="Shape 3110"/>
          <p:cNvSpPr/>
          <p:nvPr>
            <p:ph type="body" sz="quarter" idx="1"/>
          </p:nvPr>
        </p:nvSpPr>
        <p:spPr>
          <a:prstGeom prst="rect">
            <a:avLst/>
          </a:prstGeom>
        </p:spPr>
        <p:txBody>
          <a:bodyPr/>
          <a:lstStyle/>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We move to some real results. </a:t>
            </a:r>
          </a:p>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Here is an image from a static camera- the scene contains multiple depth layers which translate into multiple motion velocities.</a:t>
            </a:r>
          </a:p>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In contrast, here is the input from our camera. It is blurred everywhere, but blurred equally everywhere.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8" name="Shape 3118"/>
          <p:cNvSpPr/>
          <p:nvPr>
            <p:ph type="sldImg"/>
          </p:nvPr>
        </p:nvSpPr>
        <p:spPr>
          <a:prstGeom prst="rect">
            <a:avLst/>
          </a:prstGeom>
        </p:spPr>
        <p:txBody>
          <a:bodyPr/>
          <a:lstStyle/>
          <a:p>
            <a:pPr/>
          </a:p>
        </p:txBody>
      </p:sp>
      <p:sp>
        <p:nvSpPr>
          <p:cNvPr id="3119" name="Shape 3119"/>
          <p:cNvSpPr/>
          <p:nvPr>
            <p:ph type="body" sz="quarter" idx="1"/>
          </p:nvPr>
        </p:nvSpPr>
        <p:spPr>
          <a:prstGeom prst="rect">
            <a:avLst/>
          </a:prstGeom>
        </p:spPr>
        <p:txBody>
          <a:bodyPr/>
          <a:lstStyle/>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Therefore we can remove the blur with single uniform deconvolution without estimating the motion or segmenting the image. </a:t>
            </a:r>
          </a:p>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One can notice some information loss at the static background but the moving parts are significantly improved.</a:t>
            </a:r>
          </a:p>
          <a:p>
            <a:pPr marL="57799" marR="57799" defTabSz="1295400">
              <a:spcBef>
                <a:spcPts val="500"/>
              </a:spcBef>
              <a:buClr>
                <a:srgbClr val="000000"/>
              </a:buClr>
              <a:buFont typeface="Arial"/>
              <a:defRPr>
                <a:uFill>
                  <a:solidFill>
                    <a:srgbClr val="000000"/>
                  </a:solidFill>
                </a:uFill>
                <a:latin typeface="+mn-lt"/>
                <a:ea typeface="+mn-ea"/>
                <a:cs typeface="+mn-cs"/>
                <a:sym typeface="Arial"/>
              </a:defRPr>
            </a:pPr>
            <a:r>
              <a:t>The objects in this scene were moving on a perfect linear rail. </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 Design">
    <p:spTree>
      <p:nvGrpSpPr>
        <p:cNvPr id="1" name=""/>
        <p:cNvGrpSpPr/>
        <p:nvPr/>
      </p:nvGrpSpPr>
      <p:grpSpPr>
        <a:xfrm>
          <a:off x="0" y="0"/>
          <a:ext cx="0" cy="0"/>
          <a:chOff x="0" y="0"/>
          <a:chExt cx="0" cy="0"/>
        </a:xfrm>
      </p:grpSpPr>
      <p:sp>
        <p:nvSpPr>
          <p:cNvPr id="11" name="Title Text"/>
          <p:cNvSpPr txBox="1"/>
          <p:nvPr>
            <p:ph type="title"/>
          </p:nvPr>
        </p:nvSpPr>
        <p:spPr>
          <a:prstGeom prst="rect">
            <a:avLst/>
          </a:prstGeom>
        </p:spPr>
        <p:txBody>
          <a:bodyPr/>
          <a:lstStyle/>
          <a:p>
            <a:pPr/>
            <a:r>
              <a:t>Title Text</a:t>
            </a:r>
          </a:p>
        </p:txBody>
      </p:sp>
      <p:sp>
        <p:nvSpPr>
          <p:cNvPr id="1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0" advTm="28000"/>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2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2" name="Title Text"/>
          <p:cNvSpPr txBox="1"/>
          <p:nvPr>
            <p:ph type="title"/>
          </p:nvPr>
        </p:nvSpPr>
        <p:spPr>
          <a:xfrm>
            <a:off x="334962" y="0"/>
            <a:ext cx="9544051" cy="920750"/>
          </a:xfrm>
          <a:prstGeom prst="rect">
            <a:avLst/>
          </a:prstGeom>
        </p:spPr>
        <p:txBody>
          <a:bodyPr anchor="b"/>
          <a:lstStyle>
            <a:lvl1pPr marL="50323" marR="50323" algn="l" defTabSz="1004887">
              <a:defRPr b="1">
                <a:solidFill>
                  <a:srgbClr val="D77A00"/>
                </a:solidFill>
                <a:uFill>
                  <a:solidFill>
                    <a:srgbClr val="D77A00"/>
                  </a:solidFill>
                </a:uFill>
              </a:defRPr>
            </a:lvl1pPr>
          </a:lstStyle>
          <a:p>
            <a:pPr/>
            <a:r>
              <a:t>Title Text</a:t>
            </a:r>
          </a:p>
        </p:txBody>
      </p:sp>
      <p:sp>
        <p:nvSpPr>
          <p:cNvPr id="23" name="Body Level One…"/>
          <p:cNvSpPr txBox="1"/>
          <p:nvPr>
            <p:ph type="body" idx="1"/>
          </p:nvPr>
        </p:nvSpPr>
        <p:spPr>
          <a:xfrm>
            <a:off x="334962" y="1087437"/>
            <a:ext cx="9544051" cy="6443663"/>
          </a:xfrm>
          <a:prstGeom prst="rect">
            <a:avLst/>
          </a:prstGeom>
        </p:spPr>
        <p:txBody>
          <a:bodyPr/>
          <a:lstStyle>
            <a:lvl1pPr marL="426560" marR="50323" indent="-376237" defTabSz="1004887">
              <a:buClr>
                <a:srgbClr val="000000"/>
              </a:buClr>
              <a:buFont typeface="Times New Roman"/>
              <a:defRPr b="1" sz="3100">
                <a:latin typeface="Times New Roman"/>
                <a:ea typeface="Times New Roman"/>
                <a:cs typeface="Times New Roman"/>
                <a:sym typeface="Times New Roman"/>
              </a:defRPr>
            </a:lvl1pPr>
            <a:lvl2pPr marL="866297" marR="50323" indent="-314325" defTabSz="1004887">
              <a:spcBef>
                <a:spcPts val="700"/>
              </a:spcBef>
              <a:buClr>
                <a:srgbClr val="000000"/>
              </a:buClr>
              <a:buFont typeface="Times New Roman"/>
              <a:defRPr sz="3100">
                <a:latin typeface="Times New Roman"/>
                <a:ea typeface="Times New Roman"/>
                <a:cs typeface="Times New Roman"/>
                <a:sym typeface="Times New Roman"/>
              </a:defRPr>
            </a:lvl2pPr>
            <a:lvl3pPr marL="1306035" marR="50323" indent="-250825" defTabSz="1004887">
              <a:spcBef>
                <a:spcPts val="600"/>
              </a:spcBef>
              <a:buClr>
                <a:srgbClr val="000000"/>
              </a:buClr>
              <a:buFont typeface="Times New Roman"/>
              <a:defRPr sz="2600">
                <a:latin typeface="Times New Roman"/>
                <a:ea typeface="Times New Roman"/>
                <a:cs typeface="Times New Roman"/>
                <a:sym typeface="Times New Roman"/>
              </a:defRPr>
            </a:lvl3pPr>
            <a:lvl4pPr marL="1807685" marR="50323" indent="-250825" defTabSz="1004887">
              <a:spcBef>
                <a:spcPts val="500"/>
              </a:spcBef>
              <a:buClr>
                <a:srgbClr val="000000"/>
              </a:buClr>
              <a:buFont typeface="Times New Roman"/>
              <a:defRPr sz="2200">
                <a:latin typeface="Times New Roman"/>
                <a:ea typeface="Times New Roman"/>
                <a:cs typeface="Times New Roman"/>
                <a:sym typeface="Times New Roman"/>
              </a:defRPr>
            </a:lvl4pPr>
            <a:lvl5pPr marL="2310922" marR="50323" indent="-252412" defTabSz="1004887">
              <a:spcBef>
                <a:spcPts val="500"/>
              </a:spcBef>
              <a:buClr>
                <a:srgbClr val="000000"/>
              </a:buClr>
              <a:buFont typeface="Times New Roman"/>
              <a:buChar char="•"/>
              <a:defRPr sz="22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xfrm>
            <a:off x="4813300" y="7150100"/>
            <a:ext cx="419100" cy="431552"/>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pic>
        <p:nvPicPr>
          <p:cNvPr id="31" name="CSAIL.png" descr="CSAIL.png"/>
          <p:cNvPicPr>
            <a:picLocks noChangeAspect="0"/>
          </p:cNvPicPr>
          <p:nvPr/>
        </p:nvPicPr>
        <p:blipFill>
          <a:blip r:embed="rId2">
            <a:extLst/>
          </a:blip>
          <a:stretch>
            <a:fillRect/>
          </a:stretch>
        </p:blipFill>
        <p:spPr>
          <a:xfrm>
            <a:off x="298450" y="260350"/>
            <a:ext cx="2590800" cy="1892300"/>
          </a:xfrm>
          <a:prstGeom prst="rect">
            <a:avLst/>
          </a:prstGeom>
          <a:ln w="12700">
            <a:miter lim="400000"/>
          </a:ln>
        </p:spPr>
      </p:pic>
      <p:sp>
        <p:nvSpPr>
          <p:cNvPr id="32" name="Title Text"/>
          <p:cNvSpPr txBox="1"/>
          <p:nvPr>
            <p:ph type="title"/>
          </p:nvPr>
        </p:nvSpPr>
        <p:spPr>
          <a:xfrm>
            <a:off x="754062" y="2174875"/>
            <a:ext cx="8537576" cy="2846388"/>
          </a:xfrm>
          <a:prstGeom prst="rect">
            <a:avLst/>
          </a:prstGeom>
        </p:spPr>
        <p:txBody>
          <a:bodyPr anchor="t"/>
          <a:lstStyle>
            <a:lvl1pPr marL="50323" marR="50323" defTabSz="1004887">
              <a:defRPr b="1" sz="5300">
                <a:solidFill>
                  <a:srgbClr val="D77A00"/>
                </a:solidFill>
                <a:uFill>
                  <a:solidFill>
                    <a:srgbClr val="D77A00"/>
                  </a:solidFill>
                </a:uFill>
              </a:defRPr>
            </a:lvl1pPr>
          </a:lstStyle>
          <a:p>
            <a:pPr/>
            <a:r>
              <a:t>Title Text</a:t>
            </a:r>
          </a:p>
        </p:txBody>
      </p:sp>
      <p:sp>
        <p:nvSpPr>
          <p:cNvPr id="33" name="Slide Number"/>
          <p:cNvSpPr txBox="1"/>
          <p:nvPr>
            <p:ph type="sldNum" sz="quarter" idx="2"/>
          </p:nvPr>
        </p:nvSpPr>
        <p:spPr>
          <a:xfrm>
            <a:off x="4813300" y="7150100"/>
            <a:ext cx="419100" cy="431552"/>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4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2" name="Title Text"/>
          <p:cNvSpPr txBox="1"/>
          <p:nvPr>
            <p:ph type="title"/>
          </p:nvPr>
        </p:nvSpPr>
        <p:spPr>
          <a:xfrm>
            <a:off x="330200" y="0"/>
            <a:ext cx="9537700" cy="914400"/>
          </a:xfrm>
          <a:prstGeom prst="rect">
            <a:avLst/>
          </a:prstGeom>
        </p:spPr>
        <p:txBody>
          <a:bodyPr anchor="b"/>
          <a:lstStyle>
            <a:lvl1pPr marL="45326" marR="45326" algn="l" defTabSz="1003300">
              <a:defRPr b="1" sz="4200">
                <a:solidFill>
                  <a:srgbClr val="D77A00"/>
                </a:solidFill>
                <a:uFill>
                  <a:solidFill>
                    <a:srgbClr val="D77A00"/>
                  </a:solidFill>
                </a:uFill>
              </a:defRPr>
            </a:lvl1pPr>
          </a:lstStyle>
          <a:p>
            <a:pPr/>
            <a:r>
              <a:t>Title Text</a:t>
            </a:r>
          </a:p>
        </p:txBody>
      </p:sp>
      <p:sp>
        <p:nvSpPr>
          <p:cNvPr id="43" name="Body Level One…"/>
          <p:cNvSpPr txBox="1"/>
          <p:nvPr>
            <p:ph type="body" idx="1"/>
          </p:nvPr>
        </p:nvSpPr>
        <p:spPr>
          <a:xfrm>
            <a:off x="330200" y="1092200"/>
            <a:ext cx="9537700" cy="6438900"/>
          </a:xfrm>
          <a:prstGeom prst="rect">
            <a:avLst/>
          </a:prstGeom>
        </p:spPr>
        <p:txBody>
          <a:bodyPr/>
          <a:lstStyle>
            <a:lvl1pPr marL="384175" marR="45326" defTabSz="1003300">
              <a:buClr>
                <a:srgbClr val="000000"/>
              </a:buClr>
              <a:buFont typeface="Times New Roman"/>
              <a:defRPr b="1" sz="3000">
                <a:latin typeface="Times New Roman"/>
                <a:ea typeface="Times New Roman"/>
                <a:cs typeface="Times New Roman"/>
                <a:sym typeface="Times New Roman"/>
              </a:defRPr>
            </a:lvl1pPr>
            <a:lvl2pPr marL="784225" marR="45326"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5" marR="45326" indent="-228600" defTabSz="1003300">
              <a:buClr>
                <a:srgbClr val="000000"/>
              </a:buClr>
              <a:buFont typeface="Times New Roman"/>
              <a:defRPr sz="2600">
                <a:latin typeface="Times New Roman"/>
                <a:ea typeface="Times New Roman"/>
                <a:cs typeface="Times New Roman"/>
                <a:sym typeface="Times New Roman"/>
              </a:defRPr>
            </a:lvl3pPr>
            <a:lvl4pPr marL="1641475" marR="45326" indent="-228600" defTabSz="1003300">
              <a:spcBef>
                <a:spcPts val="500"/>
              </a:spcBef>
              <a:buClr>
                <a:srgbClr val="000000"/>
              </a:buClr>
              <a:buFont typeface="Times New Roman"/>
              <a:defRPr>
                <a:latin typeface="Times New Roman"/>
                <a:ea typeface="Times New Roman"/>
                <a:cs typeface="Times New Roman"/>
                <a:sym typeface="Times New Roman"/>
              </a:defRPr>
            </a:lvl4pPr>
            <a:lvl5pPr marL="2098675" marR="45326"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44"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1" name="Line"/>
          <p:cNvSpPr/>
          <p:nvPr/>
        </p:nvSpPr>
        <p:spPr>
          <a:xfrm>
            <a:off x="560252" y="1371600"/>
            <a:ext cx="9151305" cy="1"/>
          </a:xfrm>
          <a:prstGeom prst="line">
            <a:avLst/>
          </a:prstGeom>
          <a:ln w="25400">
            <a:solidFill>
              <a:srgbClr val="737577"/>
            </a:solidFill>
            <a:miter lim="400000"/>
          </a:ln>
        </p:spPr>
        <p:txBody>
          <a:bodyPr lIns="0" tIns="0" rIns="0" bIns="0"/>
          <a:lstStyle/>
          <a:p>
            <a:pPr/>
          </a:p>
        </p:txBody>
      </p:sp>
      <p:sp>
        <p:nvSpPr>
          <p:cNvPr id="52" name="Title Text"/>
          <p:cNvSpPr txBox="1"/>
          <p:nvPr>
            <p:ph type="title"/>
          </p:nvPr>
        </p:nvSpPr>
        <p:spPr>
          <a:xfrm>
            <a:off x="558800" y="132382"/>
            <a:ext cx="9156700" cy="1320801"/>
          </a:xfrm>
          <a:prstGeom prst="rect">
            <a:avLst/>
          </a:prstGeom>
          <a:effectLst>
            <a:outerShdw sx="100000" sy="100000" kx="0" ky="0" algn="b" rotWithShape="0" blurRad="38100" dist="50800" dir="3000000">
              <a:srgbClr val="FFFFFF">
                <a:alpha val="80000"/>
              </a:srgbClr>
            </a:outerShdw>
          </a:effectLst>
        </p:spPr>
        <p:txBody>
          <a:bodyPr/>
          <a:lstStyle>
            <a:lvl1pPr marL="0" marR="0" algn="l" defTabSz="457200">
              <a:defRPr sz="4800">
                <a:solidFill>
                  <a:srgbClr val="515151"/>
                </a:solidFill>
                <a:uFillTx/>
                <a:latin typeface="Cochin"/>
                <a:ea typeface="Cochin"/>
                <a:cs typeface="Cochin"/>
                <a:sym typeface="Cochin"/>
              </a:defRPr>
            </a:lvl1pPr>
          </a:lstStyle>
          <a:p>
            <a:pPr/>
            <a:r>
              <a:t>Title Text</a:t>
            </a:r>
          </a:p>
        </p:txBody>
      </p:sp>
      <p:sp>
        <p:nvSpPr>
          <p:cNvPr id="53" name="Body Level One…"/>
          <p:cNvSpPr txBox="1"/>
          <p:nvPr>
            <p:ph type="body" idx="1"/>
          </p:nvPr>
        </p:nvSpPr>
        <p:spPr>
          <a:xfrm>
            <a:off x="571500" y="1524000"/>
            <a:ext cx="9131300" cy="5803900"/>
          </a:xfrm>
          <a:prstGeom prst="rect">
            <a:avLst/>
          </a:prstGeom>
        </p:spPr>
        <p:txBody>
          <a:bodyPr/>
          <a:lstStyle>
            <a:lvl1pPr marL="508000" marR="0" indent="-508000" defTabSz="457200">
              <a:lnSpc>
                <a:spcPct val="90000"/>
              </a:lnSpc>
              <a:spcBef>
                <a:spcPts val="1600"/>
              </a:spcBef>
              <a:buSzPct val="65000"/>
              <a:buFont typeface="Zapf Dingbats"/>
              <a:buChar char="✦"/>
              <a:defRPr>
                <a:solidFill>
                  <a:srgbClr val="515151"/>
                </a:solidFill>
                <a:uFillTx/>
                <a:latin typeface="Cochin"/>
                <a:ea typeface="Cochin"/>
                <a:cs typeface="Cochin"/>
                <a:sym typeface="Cochin"/>
              </a:defRPr>
            </a:lvl1pPr>
            <a:lvl2pPr marL="1066800" marR="0" indent="-304800" defTabSz="457200">
              <a:lnSpc>
                <a:spcPct val="90000"/>
              </a:lnSpc>
              <a:spcBef>
                <a:spcPts val="700"/>
              </a:spcBef>
              <a:buSzPct val="83000"/>
              <a:buChar char="•"/>
              <a:defRPr sz="2600">
                <a:solidFill>
                  <a:srgbClr val="515151"/>
                </a:solidFill>
                <a:uFillTx/>
                <a:latin typeface="Cochin"/>
                <a:ea typeface="Cochin"/>
                <a:cs typeface="Cochin"/>
                <a:sym typeface="Cochin"/>
              </a:defRPr>
            </a:lvl2pPr>
            <a:lvl3pPr marL="1460500" marR="0" indent="-254000" defTabSz="457200">
              <a:lnSpc>
                <a:spcPct val="90000"/>
              </a:lnSpc>
              <a:spcBef>
                <a:spcPts val="700"/>
              </a:spcBef>
              <a:buSzPct val="87000"/>
              <a:buChar char="-"/>
              <a:defRPr sz="2600">
                <a:solidFill>
                  <a:srgbClr val="515151"/>
                </a:solidFill>
                <a:uFillTx/>
                <a:latin typeface="Cochin"/>
                <a:ea typeface="Cochin"/>
                <a:cs typeface="Cochin"/>
                <a:sym typeface="Cochin"/>
              </a:defRPr>
            </a:lvl3pPr>
            <a:lvl4pPr marL="2286000" marR="0" indent="-635000" defTabSz="457200">
              <a:lnSpc>
                <a:spcPct val="90000"/>
              </a:lnSpc>
              <a:spcBef>
                <a:spcPts val="700"/>
              </a:spcBef>
              <a:buSzPct val="65000"/>
              <a:buFont typeface="Type Embellishments One LET Embellishments One LET Plain:1.0"/>
              <a:buChar char="n"/>
              <a:defRPr sz="2600">
                <a:solidFill>
                  <a:srgbClr val="515151"/>
                </a:solidFill>
                <a:uFillTx/>
                <a:latin typeface="Cochin"/>
                <a:ea typeface="Cochin"/>
                <a:cs typeface="Cochin"/>
                <a:sym typeface="Cochin"/>
              </a:defRPr>
            </a:lvl4pPr>
            <a:lvl5pPr marL="2730500" marR="0" indent="-635000" defTabSz="457200">
              <a:lnSpc>
                <a:spcPct val="90000"/>
              </a:lnSpc>
              <a:spcBef>
                <a:spcPts val="700"/>
              </a:spcBef>
              <a:buSzPct val="65000"/>
              <a:buFont typeface="Type Embellishments One LET Embellishments One LET Plain:1.0"/>
              <a:buChar char="n"/>
              <a:defRPr sz="2600">
                <a:solidFill>
                  <a:srgbClr val="515151"/>
                </a:solidFill>
                <a:uFillTx/>
                <a:latin typeface="Cochin"/>
                <a:ea typeface="Cochin"/>
                <a:cs typeface="Cochin"/>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54" name="Slide Number"/>
          <p:cNvSpPr txBox="1"/>
          <p:nvPr>
            <p:ph type="sldNum" sz="quarter" idx="2"/>
          </p:nvPr>
        </p:nvSpPr>
        <p:spPr>
          <a:xfrm>
            <a:off x="4889500" y="7150100"/>
            <a:ext cx="266700" cy="279400"/>
          </a:xfrm>
          <a:prstGeom prst="rect">
            <a:avLst/>
          </a:prstGeom>
          <a:effectLst>
            <a:outerShdw sx="100000" sy="100000" kx="0" ky="0" algn="b" rotWithShape="0" blurRad="38100" dist="50800" dir="3000000">
              <a:srgbClr val="FFFFFF">
                <a:alpha val="60000"/>
              </a:srgbClr>
            </a:outerShdw>
          </a:effectLst>
        </p:spPr>
        <p:txBody>
          <a:bodyPr/>
          <a:lstStyle>
            <a:lvl1pPr>
              <a:defRPr sz="1200">
                <a:solidFill>
                  <a:srgbClr val="515151"/>
                </a:solidFill>
                <a:uFillTx/>
                <a:latin typeface="Cochin"/>
                <a:ea typeface="Cochin"/>
                <a:cs typeface="Cochin"/>
                <a:sym typeface="Coc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6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6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63" name="Title Text"/>
          <p:cNvSpPr txBox="1"/>
          <p:nvPr>
            <p:ph type="title"/>
          </p:nvPr>
        </p:nvSpPr>
        <p:spPr>
          <a:xfrm>
            <a:off x="330200" y="0"/>
            <a:ext cx="9537700" cy="914400"/>
          </a:xfrm>
          <a:prstGeom prst="rect">
            <a:avLst/>
          </a:prstGeom>
        </p:spPr>
        <p:txBody>
          <a:bodyPr anchor="b"/>
          <a:lstStyle>
            <a:lvl1pPr marL="45326" marR="45326" algn="l" defTabSz="1003300">
              <a:defRPr b="1" sz="4200">
                <a:solidFill>
                  <a:srgbClr val="D77A00"/>
                </a:solidFill>
                <a:uFill>
                  <a:solidFill>
                    <a:srgbClr val="D77A00"/>
                  </a:solidFill>
                </a:uFill>
              </a:defRPr>
            </a:lvl1pPr>
          </a:lstStyle>
          <a:p>
            <a:pPr/>
            <a:r>
              <a:t>Title Text</a:t>
            </a:r>
          </a:p>
        </p:txBody>
      </p:sp>
      <p:sp>
        <p:nvSpPr>
          <p:cNvPr id="64" name="Body Level One…"/>
          <p:cNvSpPr txBox="1"/>
          <p:nvPr>
            <p:ph type="body" idx="1"/>
          </p:nvPr>
        </p:nvSpPr>
        <p:spPr>
          <a:xfrm>
            <a:off x="330200" y="1092200"/>
            <a:ext cx="9537700" cy="6438900"/>
          </a:xfrm>
          <a:prstGeom prst="rect">
            <a:avLst/>
          </a:prstGeom>
        </p:spPr>
        <p:txBody>
          <a:bodyPr/>
          <a:lstStyle>
            <a:lvl1pPr marL="384175" marR="45326" defTabSz="1003300">
              <a:buClr>
                <a:srgbClr val="000000"/>
              </a:buClr>
              <a:buFont typeface="Times New Roman"/>
              <a:defRPr b="1" sz="3000">
                <a:latin typeface="Times New Roman"/>
                <a:ea typeface="Times New Roman"/>
                <a:cs typeface="Times New Roman"/>
                <a:sym typeface="Times New Roman"/>
              </a:defRPr>
            </a:lvl1pPr>
            <a:lvl2pPr marL="784225" marR="45326"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5" marR="45326" indent="-228600" defTabSz="1003300">
              <a:buClr>
                <a:srgbClr val="000000"/>
              </a:buClr>
              <a:buFont typeface="Times New Roman"/>
              <a:defRPr sz="2600">
                <a:latin typeface="Times New Roman"/>
                <a:ea typeface="Times New Roman"/>
                <a:cs typeface="Times New Roman"/>
                <a:sym typeface="Times New Roman"/>
              </a:defRPr>
            </a:lvl3pPr>
            <a:lvl4pPr marL="1641475" marR="45326" indent="-228600" defTabSz="1003300">
              <a:spcBef>
                <a:spcPts val="500"/>
              </a:spcBef>
              <a:buClr>
                <a:srgbClr val="000000"/>
              </a:buClr>
              <a:buFont typeface="Times New Roman"/>
              <a:defRPr>
                <a:latin typeface="Times New Roman"/>
                <a:ea typeface="Times New Roman"/>
                <a:cs typeface="Times New Roman"/>
                <a:sym typeface="Times New Roman"/>
              </a:defRPr>
            </a:lvl4pPr>
            <a:lvl5pPr marL="2098675" marR="45326"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65"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
    <p:spTree>
      <p:nvGrpSpPr>
        <p:cNvPr id="1" name=""/>
        <p:cNvGrpSpPr/>
        <p:nvPr/>
      </p:nvGrpSpPr>
      <p:grpSpPr>
        <a:xfrm>
          <a:off x="0" y="0"/>
          <a:ext cx="0" cy="0"/>
          <a:chOff x="0" y="0"/>
          <a:chExt cx="0" cy="0"/>
        </a:xfrm>
      </p:grpSpPr>
      <p:sp>
        <p:nvSpPr>
          <p:cNvPr id="72"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73"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74" name="Title Text"/>
          <p:cNvSpPr txBox="1"/>
          <p:nvPr>
            <p:ph type="title"/>
          </p:nvPr>
        </p:nvSpPr>
        <p:spPr>
          <a:xfrm>
            <a:off x="330200" y="0"/>
            <a:ext cx="9537700" cy="914400"/>
          </a:xfrm>
          <a:prstGeom prst="rect">
            <a:avLst/>
          </a:prstGeom>
        </p:spPr>
        <p:txBody>
          <a:bodyPr anchor="b"/>
          <a:lstStyle>
            <a:lvl1pPr marL="45326" marR="45326" algn="l" defTabSz="1003300">
              <a:defRPr b="1" sz="4200">
                <a:solidFill>
                  <a:srgbClr val="D77A00"/>
                </a:solidFill>
                <a:uFill>
                  <a:solidFill>
                    <a:srgbClr val="D77A00"/>
                  </a:solidFill>
                </a:uFill>
              </a:defRPr>
            </a:lvl1pPr>
          </a:lstStyle>
          <a:p>
            <a:pPr/>
            <a:r>
              <a:t>Title Text</a:t>
            </a:r>
          </a:p>
        </p:txBody>
      </p:sp>
      <p:sp>
        <p:nvSpPr>
          <p:cNvPr id="75" name="Body Level One…"/>
          <p:cNvSpPr txBox="1"/>
          <p:nvPr>
            <p:ph type="body" idx="1"/>
          </p:nvPr>
        </p:nvSpPr>
        <p:spPr>
          <a:xfrm>
            <a:off x="330200" y="1092200"/>
            <a:ext cx="9537700" cy="6438900"/>
          </a:xfrm>
          <a:prstGeom prst="rect">
            <a:avLst/>
          </a:prstGeom>
        </p:spPr>
        <p:txBody>
          <a:bodyPr/>
          <a:lstStyle>
            <a:lvl1pPr marL="384175" marR="45326" defTabSz="1003300">
              <a:buClr>
                <a:srgbClr val="000000"/>
              </a:buClr>
              <a:buFont typeface="Times New Roman"/>
              <a:defRPr b="1" sz="3000">
                <a:latin typeface="Times New Roman"/>
                <a:ea typeface="Times New Roman"/>
                <a:cs typeface="Times New Roman"/>
                <a:sym typeface="Times New Roman"/>
              </a:defRPr>
            </a:lvl1pPr>
            <a:lvl2pPr marL="784225" marR="45326"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5" marR="45326" indent="-228600" defTabSz="1003300">
              <a:buClr>
                <a:srgbClr val="000000"/>
              </a:buClr>
              <a:buFont typeface="Times New Roman"/>
              <a:defRPr sz="2600">
                <a:latin typeface="Times New Roman"/>
                <a:ea typeface="Times New Roman"/>
                <a:cs typeface="Times New Roman"/>
                <a:sym typeface="Times New Roman"/>
              </a:defRPr>
            </a:lvl3pPr>
            <a:lvl4pPr marL="1641475" marR="45326" indent="-228600" defTabSz="1003300">
              <a:spcBef>
                <a:spcPts val="500"/>
              </a:spcBef>
              <a:buClr>
                <a:srgbClr val="000000"/>
              </a:buClr>
              <a:buFont typeface="Times New Roman"/>
              <a:defRPr>
                <a:latin typeface="Times New Roman"/>
                <a:ea typeface="Times New Roman"/>
                <a:cs typeface="Times New Roman"/>
                <a:sym typeface="Times New Roman"/>
              </a:defRPr>
            </a:lvl4pPr>
            <a:lvl5pPr marL="2098675" marR="45326"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8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8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85" name="Title Text"/>
          <p:cNvSpPr txBox="1"/>
          <p:nvPr>
            <p:ph type="title"/>
          </p:nvPr>
        </p:nvSpPr>
        <p:spPr>
          <a:xfrm>
            <a:off x="330200" y="0"/>
            <a:ext cx="9537700" cy="914400"/>
          </a:xfrm>
          <a:prstGeom prst="rect">
            <a:avLst/>
          </a:prstGeom>
        </p:spPr>
        <p:txBody>
          <a:bodyPr anchor="b"/>
          <a:lstStyle>
            <a:lvl1pPr marL="45323" marR="45323" algn="l" defTabSz="1003300">
              <a:defRPr b="1" sz="4200">
                <a:solidFill>
                  <a:srgbClr val="D77A00"/>
                </a:solidFill>
                <a:uFill>
                  <a:solidFill>
                    <a:srgbClr val="D77A00"/>
                  </a:solidFill>
                </a:uFill>
              </a:defRPr>
            </a:lvl1pPr>
          </a:lstStyle>
          <a:p>
            <a:pPr/>
            <a:r>
              <a:t>Title Text</a:t>
            </a:r>
          </a:p>
        </p:txBody>
      </p:sp>
      <p:sp>
        <p:nvSpPr>
          <p:cNvPr id="86" name="Body Level One…"/>
          <p:cNvSpPr txBox="1"/>
          <p:nvPr>
            <p:ph type="body" idx="1"/>
          </p:nvPr>
        </p:nvSpPr>
        <p:spPr>
          <a:xfrm>
            <a:off x="330200" y="1092200"/>
            <a:ext cx="9537700" cy="6438900"/>
          </a:xfrm>
          <a:prstGeom prst="rect">
            <a:avLst/>
          </a:prstGeom>
        </p:spPr>
        <p:txBody>
          <a:bodyPr/>
          <a:lstStyle>
            <a:lvl1pPr marL="384173" marR="45323" defTabSz="1003300">
              <a:buClr>
                <a:srgbClr val="000000"/>
              </a:buClr>
              <a:buFont typeface="Times New Roman"/>
              <a:defRPr b="1" sz="3000">
                <a:latin typeface="Times New Roman"/>
                <a:ea typeface="Times New Roman"/>
                <a:cs typeface="Times New Roman"/>
                <a:sym typeface="Times New Roman"/>
              </a:defRPr>
            </a:lvl1pPr>
            <a:lvl2pPr marL="784222" marR="45323"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2" marR="45323" indent="-228600" defTabSz="1003300">
              <a:buClr>
                <a:srgbClr val="000000"/>
              </a:buClr>
              <a:buFont typeface="Times New Roman"/>
              <a:defRPr sz="2600">
                <a:latin typeface="Times New Roman"/>
                <a:ea typeface="Times New Roman"/>
                <a:cs typeface="Times New Roman"/>
                <a:sym typeface="Times New Roman"/>
              </a:defRPr>
            </a:lvl3pPr>
            <a:lvl4pPr marL="1641472" marR="45323" defTabSz="1003300">
              <a:spcBef>
                <a:spcPts val="500"/>
              </a:spcBef>
              <a:buClr>
                <a:srgbClr val="000000"/>
              </a:buClr>
              <a:buFont typeface="Times New Roman"/>
              <a:defRPr>
                <a:latin typeface="Times New Roman"/>
                <a:ea typeface="Times New Roman"/>
                <a:cs typeface="Times New Roman"/>
                <a:sym typeface="Times New Roman"/>
              </a:defRPr>
            </a:lvl4pPr>
            <a:lvl5pPr marL="2098672" marR="45323"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87"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94" name="Title Text"/>
          <p:cNvSpPr txBox="1"/>
          <p:nvPr>
            <p:ph type="title"/>
          </p:nvPr>
        </p:nvSpPr>
        <p:spPr>
          <a:xfrm>
            <a:off x="982728" y="1264989"/>
            <a:ext cx="8080244" cy="2549592"/>
          </a:xfrm>
          <a:prstGeom prst="rect">
            <a:avLst/>
          </a:prstGeom>
        </p:spPr>
        <p:txBody>
          <a:bodyPr lIns="39224" tIns="39224" rIns="39224" bIns="39224" anchor="b">
            <a:normAutofit fontScale="100000" lnSpcReduction="0"/>
          </a:bodyPr>
          <a:lstStyle>
            <a:lvl1pPr marL="0" marR="0" defTabSz="451081">
              <a:defRPr sz="6400">
                <a:uFillTx/>
                <a:latin typeface="Helvetica Neue Medium"/>
                <a:ea typeface="Helvetica Neue Medium"/>
                <a:cs typeface="Helvetica Neue Medium"/>
                <a:sym typeface="Helvetica Neue Medium"/>
              </a:defRPr>
            </a:lvl1pPr>
          </a:lstStyle>
          <a:p>
            <a:pPr/>
            <a:r>
              <a:t>Title Text</a:t>
            </a:r>
          </a:p>
        </p:txBody>
      </p:sp>
      <p:sp>
        <p:nvSpPr>
          <p:cNvPr id="95" name="Body Level One…"/>
          <p:cNvSpPr txBox="1"/>
          <p:nvPr>
            <p:ph type="body" sz="quarter" idx="1"/>
          </p:nvPr>
        </p:nvSpPr>
        <p:spPr>
          <a:xfrm>
            <a:off x="982728" y="4834416"/>
            <a:ext cx="8080244" cy="1108093"/>
          </a:xfrm>
          <a:prstGeom prst="rect">
            <a:avLst/>
          </a:prstGeom>
        </p:spPr>
        <p:txBody>
          <a:bodyPr lIns="39224" tIns="39224" rIns="39224" bIns="39224">
            <a:normAutofit fontScale="100000" lnSpcReduction="0"/>
          </a:bodyPr>
          <a:lstStyle>
            <a:lvl1pPr marL="0" marR="0" indent="0" algn="ctr" defTabSz="451081">
              <a:spcBef>
                <a:spcPts val="0"/>
              </a:spcBef>
              <a:buSzTx/>
              <a:buNone/>
              <a:defRPr sz="2600">
                <a:uFillTx/>
                <a:latin typeface="Helvetica Neue"/>
                <a:ea typeface="Helvetica Neue"/>
                <a:cs typeface="Helvetica Neue"/>
                <a:sym typeface="Helvetica Neue"/>
              </a:defRPr>
            </a:lvl1pPr>
            <a:lvl2pPr marL="0" marR="0" indent="0" algn="ctr" defTabSz="451081">
              <a:spcBef>
                <a:spcPts val="0"/>
              </a:spcBef>
              <a:buSzTx/>
              <a:buNone/>
              <a:defRPr sz="2600">
                <a:uFillTx/>
                <a:latin typeface="Helvetica Neue"/>
                <a:ea typeface="Helvetica Neue"/>
                <a:cs typeface="Helvetica Neue"/>
                <a:sym typeface="Helvetica Neue"/>
              </a:defRPr>
            </a:lvl2pPr>
            <a:lvl3pPr marL="0" marR="0" indent="0" algn="ctr" defTabSz="451081">
              <a:spcBef>
                <a:spcPts val="0"/>
              </a:spcBef>
              <a:buSzTx/>
              <a:buNone/>
              <a:defRPr sz="2600">
                <a:uFillTx/>
                <a:latin typeface="Helvetica Neue"/>
                <a:ea typeface="Helvetica Neue"/>
                <a:cs typeface="Helvetica Neue"/>
                <a:sym typeface="Helvetica Neue"/>
              </a:defRPr>
            </a:lvl3pPr>
            <a:lvl4pPr marL="0" marR="0" indent="0" algn="ctr" defTabSz="451081">
              <a:spcBef>
                <a:spcPts val="0"/>
              </a:spcBef>
              <a:buSzTx/>
              <a:buNone/>
              <a:defRPr sz="2600">
                <a:uFillTx/>
                <a:latin typeface="Helvetica Neue"/>
                <a:ea typeface="Helvetica Neue"/>
                <a:cs typeface="Helvetica Neue"/>
                <a:sym typeface="Helvetica Neue"/>
              </a:defRPr>
            </a:lvl4pPr>
            <a:lvl5pPr marL="0" marR="0" indent="0" algn="ctr" defTabSz="451081">
              <a:spcBef>
                <a:spcPts val="0"/>
              </a:spcBef>
              <a:buSzTx/>
              <a:buNone/>
              <a:defRPr sz="2600">
                <a:uFillTx/>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96" name="Slide Number"/>
          <p:cNvSpPr txBox="1"/>
          <p:nvPr>
            <p:ph type="sldNum" sz="quarter" idx="2"/>
          </p:nvPr>
        </p:nvSpPr>
        <p:spPr>
          <a:xfrm>
            <a:off x="4896172" y="7148661"/>
            <a:ext cx="243550" cy="256250"/>
          </a:xfrm>
          <a:prstGeom prst="rect">
            <a:avLst/>
          </a:prstGeom>
        </p:spPr>
        <p:txBody>
          <a:bodyPr lIns="39224" tIns="39224" rIns="39224" bIns="39224"/>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103" name="Rectangle"/>
          <p:cNvSpPr/>
          <p:nvPr/>
        </p:nvSpPr>
        <p:spPr>
          <a:xfrm>
            <a:off x="11922" y="-88256"/>
            <a:ext cx="10267009" cy="1372858"/>
          </a:xfrm>
          <a:prstGeom prst="rect">
            <a:avLst/>
          </a:prstGeom>
          <a:blipFill>
            <a:blip r:embed="rId2"/>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4" name="Rectangle"/>
          <p:cNvSpPr/>
          <p:nvPr/>
        </p:nvSpPr>
        <p:spPr>
          <a:xfrm>
            <a:off x="11922" y="6403396"/>
            <a:ext cx="10267009" cy="1274796"/>
          </a:xfrm>
          <a:prstGeom prst="rect">
            <a:avLst/>
          </a:prstGeom>
          <a:blipFill>
            <a:blip r:embed="rId2"/>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5" name="Title Text"/>
          <p:cNvSpPr txBox="1"/>
          <p:nvPr>
            <p:ph type="title"/>
          </p:nvPr>
        </p:nvSpPr>
        <p:spPr>
          <a:xfrm>
            <a:off x="198238" y="1294407"/>
            <a:ext cx="9639418" cy="5099184"/>
          </a:xfrm>
          <a:prstGeom prst="rect">
            <a:avLst/>
          </a:prstGeom>
        </p:spPr>
        <p:txBody>
          <a:bodyPr lIns="39224" tIns="39224" rIns="39224" bIns="39224">
            <a:normAutofit fontScale="100000" lnSpcReduction="0"/>
          </a:bodyPr>
          <a:lstStyle>
            <a:lvl1pPr marL="0" marR="0" algn="l" defTabSz="451081">
              <a:defRPr b="1" sz="11000">
                <a:uFillTx/>
                <a:latin typeface="Helvetica Neue"/>
                <a:ea typeface="Helvetica Neue"/>
                <a:cs typeface="Helvetica Neue"/>
                <a:sym typeface="Helvetica Neue"/>
              </a:defRPr>
            </a:lvl1pPr>
          </a:lstStyle>
          <a:p>
            <a:pPr/>
            <a:r>
              <a:t>Title Text</a:t>
            </a:r>
          </a:p>
        </p:txBody>
      </p:sp>
      <p:sp>
        <p:nvSpPr>
          <p:cNvPr id="106" name="Slide Number"/>
          <p:cNvSpPr txBox="1"/>
          <p:nvPr>
            <p:ph type="sldNum" sz="quarter" idx="2"/>
          </p:nvPr>
        </p:nvSpPr>
        <p:spPr>
          <a:xfrm>
            <a:off x="4896172" y="7148661"/>
            <a:ext cx="243550" cy="256250"/>
          </a:xfrm>
          <a:prstGeom prst="rect">
            <a:avLst/>
          </a:prstGeom>
        </p:spPr>
        <p:txBody>
          <a:bodyPr lIns="39224" tIns="39224" rIns="39224" bIns="39224"/>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11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1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15" name="Title Text"/>
          <p:cNvSpPr txBox="1"/>
          <p:nvPr>
            <p:ph type="title"/>
          </p:nvPr>
        </p:nvSpPr>
        <p:spPr>
          <a:xfrm>
            <a:off x="335524" y="-1"/>
            <a:ext cx="9541356" cy="921777"/>
          </a:xfrm>
          <a:prstGeom prst="rect">
            <a:avLst/>
          </a:prstGeom>
        </p:spPr>
        <p:txBody>
          <a:bodyPr lIns="39224" tIns="39224" rIns="39224" bIns="39224" anchor="b">
            <a:normAutofit fontScale="100000" lnSpcReduction="0"/>
          </a:bodyPr>
          <a:lstStyle>
            <a:lvl1pPr marL="45323" marR="45323" algn="l" defTabSz="1000224">
              <a:defRPr b="1" sz="4200">
                <a:solidFill>
                  <a:srgbClr val="D77A00"/>
                </a:solidFill>
                <a:uFill>
                  <a:solidFill>
                    <a:srgbClr val="D77A00"/>
                  </a:solidFill>
                </a:uFill>
              </a:defRPr>
            </a:lvl1pPr>
          </a:lstStyle>
          <a:p>
            <a:pPr/>
            <a:r>
              <a:t>Title Text</a:t>
            </a:r>
          </a:p>
        </p:txBody>
      </p:sp>
      <p:sp>
        <p:nvSpPr>
          <p:cNvPr id="116" name="Body Level One…"/>
          <p:cNvSpPr txBox="1"/>
          <p:nvPr>
            <p:ph type="body" idx="1"/>
          </p:nvPr>
        </p:nvSpPr>
        <p:spPr>
          <a:xfrm>
            <a:off x="335524" y="1088479"/>
            <a:ext cx="9541356" cy="6442621"/>
          </a:xfrm>
          <a:prstGeom prst="rect">
            <a:avLst/>
          </a:prstGeom>
        </p:spPr>
        <p:txBody>
          <a:bodyPr lIns="39224" tIns="39224" rIns="39224" bIns="39224">
            <a:normAutofit fontScale="100000" lnSpcReduction="0"/>
          </a:bodyPr>
          <a:lstStyle>
            <a:lvl1pPr marL="293936" marR="45323" indent="-252663" defTabSz="1000224">
              <a:defRPr b="1" sz="2800">
                <a:latin typeface="Times New Roman"/>
                <a:ea typeface="Times New Roman"/>
                <a:cs typeface="Times New Roman"/>
                <a:sym typeface="Times New Roman"/>
              </a:defRPr>
            </a:lvl1pPr>
            <a:lvl2pPr marL="709025" marR="45323" indent="-210552" defTabSz="1000224">
              <a:spcBef>
                <a:spcPts val="700"/>
              </a:spcBef>
              <a:defRPr sz="2800">
                <a:latin typeface="Times New Roman"/>
                <a:ea typeface="Times New Roman"/>
                <a:cs typeface="Times New Roman"/>
                <a:sym typeface="Times New Roman"/>
              </a:defRPr>
            </a:lvl2pPr>
            <a:lvl3pPr marL="1130484" marR="45323" indent="-174811" defTabSz="1000224">
              <a:defRPr sz="2600">
                <a:latin typeface="Times New Roman"/>
                <a:ea typeface="Times New Roman"/>
                <a:cs typeface="Times New Roman"/>
                <a:sym typeface="Times New Roman"/>
              </a:defRPr>
            </a:lvl3pPr>
            <a:lvl4pPr marL="1576158" marR="45323" indent="-163285" defTabSz="1000224">
              <a:spcBef>
                <a:spcPts val="500"/>
              </a:spcBef>
              <a:defRPr>
                <a:latin typeface="Times New Roman"/>
                <a:ea typeface="Times New Roman"/>
                <a:cs typeface="Times New Roman"/>
                <a:sym typeface="Times New Roman"/>
              </a:defRPr>
            </a:lvl4pPr>
            <a:lvl5pPr marL="2033358" marR="45323" indent="-163285" defTabSz="1000224">
              <a:spcBef>
                <a:spcPts val="500"/>
              </a:spcBef>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17"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12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2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26" name="Title Text"/>
          <p:cNvSpPr txBox="1"/>
          <p:nvPr>
            <p:ph type="title"/>
          </p:nvPr>
        </p:nvSpPr>
        <p:spPr>
          <a:xfrm>
            <a:off x="335524" y="-1"/>
            <a:ext cx="9541356" cy="921777"/>
          </a:xfrm>
          <a:prstGeom prst="rect">
            <a:avLst/>
          </a:prstGeom>
        </p:spPr>
        <p:txBody>
          <a:bodyPr lIns="39224" tIns="39224" rIns="39224" bIns="39224" anchor="b">
            <a:normAutofit fontScale="100000" lnSpcReduction="0"/>
          </a:bodyPr>
          <a:lstStyle>
            <a:lvl1pPr marL="45323" marR="45323" algn="l" defTabSz="1000224">
              <a:defRPr b="1" sz="4200">
                <a:solidFill>
                  <a:srgbClr val="D77A00"/>
                </a:solidFill>
                <a:uFill>
                  <a:solidFill>
                    <a:srgbClr val="D77A00"/>
                  </a:solidFill>
                </a:uFill>
              </a:defRPr>
            </a:lvl1pPr>
          </a:lstStyle>
          <a:p>
            <a:pPr/>
            <a:r>
              <a:t>Title Text</a:t>
            </a:r>
          </a:p>
        </p:txBody>
      </p:sp>
      <p:sp>
        <p:nvSpPr>
          <p:cNvPr id="127" name="Body Level One…"/>
          <p:cNvSpPr txBox="1"/>
          <p:nvPr>
            <p:ph type="body" idx="1"/>
          </p:nvPr>
        </p:nvSpPr>
        <p:spPr>
          <a:xfrm>
            <a:off x="335524" y="1088479"/>
            <a:ext cx="9541356" cy="6442621"/>
          </a:xfrm>
          <a:prstGeom prst="rect">
            <a:avLst/>
          </a:prstGeom>
        </p:spPr>
        <p:txBody>
          <a:bodyPr lIns="39224" tIns="39224" rIns="39224" bIns="39224">
            <a:normAutofit fontScale="100000" lnSpcReduction="0"/>
          </a:bodyPr>
          <a:lstStyle>
            <a:lvl1pPr marL="293936" marR="45323" indent="-252663" defTabSz="1000224">
              <a:defRPr b="1" sz="2800">
                <a:latin typeface="Times New Roman"/>
                <a:ea typeface="Times New Roman"/>
                <a:cs typeface="Times New Roman"/>
                <a:sym typeface="Times New Roman"/>
              </a:defRPr>
            </a:lvl1pPr>
            <a:lvl2pPr marL="709025" marR="45323" indent="-210552" defTabSz="1000224">
              <a:spcBef>
                <a:spcPts val="700"/>
              </a:spcBef>
              <a:defRPr sz="2800">
                <a:latin typeface="Times New Roman"/>
                <a:ea typeface="Times New Roman"/>
                <a:cs typeface="Times New Roman"/>
                <a:sym typeface="Times New Roman"/>
              </a:defRPr>
            </a:lvl2pPr>
            <a:lvl3pPr marL="1130484" marR="45323" indent="-174811" defTabSz="1000224">
              <a:defRPr sz="2600">
                <a:latin typeface="Times New Roman"/>
                <a:ea typeface="Times New Roman"/>
                <a:cs typeface="Times New Roman"/>
                <a:sym typeface="Times New Roman"/>
              </a:defRPr>
            </a:lvl3pPr>
            <a:lvl4pPr marL="1576158" marR="45323" indent="-163285" defTabSz="1000224">
              <a:spcBef>
                <a:spcPts val="500"/>
              </a:spcBef>
              <a:defRPr>
                <a:latin typeface="Times New Roman"/>
                <a:ea typeface="Times New Roman"/>
                <a:cs typeface="Times New Roman"/>
                <a:sym typeface="Times New Roman"/>
              </a:defRPr>
            </a:lvl4pPr>
            <a:lvl5pPr marL="2033358" marR="45323" indent="-163285" defTabSz="1000224">
              <a:spcBef>
                <a:spcPts val="500"/>
              </a:spcBef>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28"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13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3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37" name="Title Text"/>
          <p:cNvSpPr txBox="1"/>
          <p:nvPr>
            <p:ph type="title"/>
          </p:nvPr>
        </p:nvSpPr>
        <p:spPr>
          <a:xfrm>
            <a:off x="335524" y="-1"/>
            <a:ext cx="9541356" cy="921777"/>
          </a:xfrm>
          <a:prstGeom prst="rect">
            <a:avLst/>
          </a:prstGeom>
        </p:spPr>
        <p:txBody>
          <a:bodyPr lIns="39224" tIns="39224" rIns="39224" bIns="39224" anchor="b"/>
          <a:lstStyle>
            <a:lvl1pPr marL="45323" marR="45323" algn="l" defTabSz="1000224">
              <a:defRPr b="1" sz="4200">
                <a:solidFill>
                  <a:srgbClr val="D77A00"/>
                </a:solidFill>
                <a:uFill>
                  <a:solidFill>
                    <a:srgbClr val="D77A00"/>
                  </a:solidFill>
                </a:uFill>
              </a:defRPr>
            </a:lvl1pPr>
          </a:lstStyle>
          <a:p>
            <a:pPr/>
            <a:r>
              <a:t>Title Text</a:t>
            </a:r>
          </a:p>
        </p:txBody>
      </p:sp>
      <p:sp>
        <p:nvSpPr>
          <p:cNvPr id="138" name="Body Level One…"/>
          <p:cNvSpPr txBox="1"/>
          <p:nvPr>
            <p:ph type="body" idx="1"/>
          </p:nvPr>
        </p:nvSpPr>
        <p:spPr>
          <a:xfrm>
            <a:off x="335524" y="1088479"/>
            <a:ext cx="9541356" cy="6442621"/>
          </a:xfrm>
          <a:prstGeom prst="rect">
            <a:avLst/>
          </a:prstGeom>
        </p:spPr>
        <p:txBody>
          <a:bodyPr lIns="39224" tIns="39224" rIns="39224" bIns="39224"/>
          <a:lstStyle>
            <a:lvl1pPr marL="293936" marR="45323" indent="-252663" defTabSz="1000224">
              <a:buClr>
                <a:srgbClr val="000000"/>
              </a:buClr>
              <a:buFont typeface="Times New Roman"/>
              <a:defRPr b="1" sz="2800">
                <a:latin typeface="Times New Roman"/>
                <a:ea typeface="Times New Roman"/>
                <a:cs typeface="Times New Roman"/>
                <a:sym typeface="Times New Roman"/>
              </a:defRPr>
            </a:lvl1pPr>
            <a:lvl2pPr marL="709025" marR="45323" indent="-210552" defTabSz="1000224">
              <a:spcBef>
                <a:spcPts val="700"/>
              </a:spcBef>
              <a:buClr>
                <a:srgbClr val="000000"/>
              </a:buClr>
              <a:buFont typeface="Times New Roman"/>
              <a:defRPr sz="2800">
                <a:latin typeface="Times New Roman"/>
                <a:ea typeface="Times New Roman"/>
                <a:cs typeface="Times New Roman"/>
                <a:sym typeface="Times New Roman"/>
              </a:defRPr>
            </a:lvl2pPr>
            <a:lvl3pPr marL="1130484" marR="45323" indent="-174811" defTabSz="1000224">
              <a:buClr>
                <a:srgbClr val="000000"/>
              </a:buClr>
              <a:buFont typeface="Times New Roman"/>
              <a:defRPr sz="2600">
                <a:latin typeface="Times New Roman"/>
                <a:ea typeface="Times New Roman"/>
                <a:cs typeface="Times New Roman"/>
                <a:sym typeface="Times New Roman"/>
              </a:defRPr>
            </a:lvl3pPr>
            <a:lvl4pPr marL="1576158" marR="45323" indent="-163285" defTabSz="1000224">
              <a:spcBef>
                <a:spcPts val="500"/>
              </a:spcBef>
              <a:buClr>
                <a:srgbClr val="000000"/>
              </a:buClr>
              <a:buFont typeface="Times New Roman"/>
              <a:defRPr>
                <a:latin typeface="Times New Roman"/>
                <a:ea typeface="Times New Roman"/>
                <a:cs typeface="Times New Roman"/>
                <a:sym typeface="Times New Roman"/>
              </a:defRPr>
            </a:lvl4pPr>
            <a:lvl5pPr marL="2033358" marR="45323" indent="-163285" defTabSz="1000224">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39"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14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4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48" name="Title Text"/>
          <p:cNvSpPr txBox="1"/>
          <p:nvPr>
            <p:ph type="title"/>
          </p:nvPr>
        </p:nvSpPr>
        <p:spPr>
          <a:xfrm>
            <a:off x="335524" y="-1"/>
            <a:ext cx="9541356" cy="921777"/>
          </a:xfrm>
          <a:prstGeom prst="rect">
            <a:avLst/>
          </a:prstGeom>
        </p:spPr>
        <p:txBody>
          <a:bodyPr lIns="39224" tIns="39224" rIns="39224" bIns="39224" anchor="b"/>
          <a:lstStyle>
            <a:lvl1pPr marL="45323" marR="45323" algn="l" defTabSz="1000224">
              <a:defRPr b="1" sz="4200">
                <a:solidFill>
                  <a:srgbClr val="D77A00"/>
                </a:solidFill>
                <a:uFill>
                  <a:solidFill>
                    <a:srgbClr val="D77A00"/>
                  </a:solidFill>
                </a:uFill>
              </a:defRPr>
            </a:lvl1pPr>
          </a:lstStyle>
          <a:p>
            <a:pPr/>
            <a:r>
              <a:t>Title Text</a:t>
            </a:r>
          </a:p>
        </p:txBody>
      </p:sp>
      <p:sp>
        <p:nvSpPr>
          <p:cNvPr id="149" name="Body Level One…"/>
          <p:cNvSpPr txBox="1"/>
          <p:nvPr>
            <p:ph type="body" idx="1"/>
          </p:nvPr>
        </p:nvSpPr>
        <p:spPr>
          <a:xfrm>
            <a:off x="335524" y="1088479"/>
            <a:ext cx="9541356" cy="6442621"/>
          </a:xfrm>
          <a:prstGeom prst="rect">
            <a:avLst/>
          </a:prstGeom>
        </p:spPr>
        <p:txBody>
          <a:bodyPr lIns="39224" tIns="39224" rIns="39224" bIns="39224"/>
          <a:lstStyle>
            <a:lvl1pPr marL="293936" marR="45323" indent="-252663" defTabSz="1000224">
              <a:buClr>
                <a:srgbClr val="000000"/>
              </a:buClr>
              <a:buFont typeface="Times New Roman"/>
              <a:defRPr b="1" sz="2800">
                <a:latin typeface="Times New Roman"/>
                <a:ea typeface="Times New Roman"/>
                <a:cs typeface="Times New Roman"/>
                <a:sym typeface="Times New Roman"/>
              </a:defRPr>
            </a:lvl1pPr>
            <a:lvl2pPr marL="709025" marR="45323" indent="-210552" defTabSz="1000224">
              <a:spcBef>
                <a:spcPts val="700"/>
              </a:spcBef>
              <a:buClr>
                <a:srgbClr val="000000"/>
              </a:buClr>
              <a:buFont typeface="Times New Roman"/>
              <a:defRPr sz="2800">
                <a:latin typeface="Times New Roman"/>
                <a:ea typeface="Times New Roman"/>
                <a:cs typeface="Times New Roman"/>
                <a:sym typeface="Times New Roman"/>
              </a:defRPr>
            </a:lvl2pPr>
            <a:lvl3pPr marL="1130484" marR="45323" indent="-174811" defTabSz="1000224">
              <a:buClr>
                <a:srgbClr val="000000"/>
              </a:buClr>
              <a:buFont typeface="Times New Roman"/>
              <a:defRPr sz="2600">
                <a:latin typeface="Times New Roman"/>
                <a:ea typeface="Times New Roman"/>
                <a:cs typeface="Times New Roman"/>
                <a:sym typeface="Times New Roman"/>
              </a:defRPr>
            </a:lvl3pPr>
            <a:lvl4pPr marL="1576158" marR="45323" indent="-163285" defTabSz="1000224">
              <a:spcBef>
                <a:spcPts val="500"/>
              </a:spcBef>
              <a:buClr>
                <a:srgbClr val="000000"/>
              </a:buClr>
              <a:buFont typeface="Times New Roman"/>
              <a:defRPr>
                <a:latin typeface="Times New Roman"/>
                <a:ea typeface="Times New Roman"/>
                <a:cs typeface="Times New Roman"/>
                <a:sym typeface="Times New Roman"/>
              </a:defRPr>
            </a:lvl4pPr>
            <a:lvl5pPr marL="2033358" marR="45323" indent="-163285" defTabSz="1000224">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50"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57" name="Line"/>
          <p:cNvSpPr/>
          <p:nvPr/>
        </p:nvSpPr>
        <p:spPr>
          <a:xfrm>
            <a:off x="247269" y="1147315"/>
            <a:ext cx="9629575" cy="82"/>
          </a:xfrm>
          <a:prstGeom prst="line">
            <a:avLst/>
          </a:prstGeom>
          <a:ln w="25400">
            <a:solidFill>
              <a:srgbClr val="000000"/>
            </a:solidFill>
            <a:miter lim="400000"/>
          </a:ln>
        </p:spPr>
        <p:txBody>
          <a:bodyPr lIns="0" tIns="0" rIns="0" bIns="0"/>
          <a:lstStyle/>
          <a:p>
            <a:pPr defTabSz="353020">
              <a:defRPr sz="900"/>
            </a:pPr>
          </a:p>
        </p:txBody>
      </p:sp>
      <p:sp>
        <p:nvSpPr>
          <p:cNvPr id="158" name="Title Text"/>
          <p:cNvSpPr txBox="1"/>
          <p:nvPr>
            <p:ph type="title"/>
          </p:nvPr>
        </p:nvSpPr>
        <p:spPr>
          <a:xfrm>
            <a:off x="237463" y="196122"/>
            <a:ext cx="9639417" cy="941388"/>
          </a:xfrm>
          <a:prstGeom prst="rect">
            <a:avLst/>
          </a:prstGeom>
        </p:spPr>
        <p:txBody>
          <a:bodyPr lIns="39224" tIns="39224" rIns="39224" bIns="39224">
            <a:normAutofit fontScale="100000" lnSpcReduction="0"/>
          </a:bodyPr>
          <a:lstStyle>
            <a:lvl1pPr marL="0" marR="0" algn="l" defTabSz="451081">
              <a:defRPr b="1" sz="4800">
                <a:uFillTx/>
                <a:latin typeface="Helvetica Neue"/>
                <a:ea typeface="Helvetica Neue"/>
                <a:cs typeface="Helvetica Neue"/>
                <a:sym typeface="Helvetica Neue"/>
              </a:defRPr>
            </a:lvl1pPr>
          </a:lstStyle>
          <a:p>
            <a:pPr/>
            <a:r>
              <a:t>Title Text</a:t>
            </a:r>
          </a:p>
        </p:txBody>
      </p:sp>
      <p:sp>
        <p:nvSpPr>
          <p:cNvPr id="159" name="Body Level One…"/>
          <p:cNvSpPr txBox="1"/>
          <p:nvPr>
            <p:ph type="body" idx="1"/>
          </p:nvPr>
        </p:nvSpPr>
        <p:spPr>
          <a:xfrm>
            <a:off x="237463" y="1274795"/>
            <a:ext cx="9639417" cy="6236693"/>
          </a:xfrm>
          <a:prstGeom prst="rect">
            <a:avLst/>
          </a:prstGeom>
        </p:spPr>
        <p:txBody>
          <a:bodyPr lIns="39224" tIns="39224" rIns="39224" bIns="39224">
            <a:normAutofit fontScale="100000" lnSpcReduction="0"/>
          </a:bodyPr>
          <a:lstStyle>
            <a:lvl1pPr marL="627138" marR="0" indent="-309638" defTabSz="451081">
              <a:buSzPct val="75000"/>
              <a:defRPr>
                <a:uFillTx/>
                <a:latin typeface="Helvetica Neue Medium"/>
                <a:ea typeface="Helvetica Neue Medium"/>
                <a:cs typeface="Helvetica Neue Medium"/>
                <a:sym typeface="Helvetica Neue Medium"/>
              </a:defRPr>
            </a:lvl1pPr>
            <a:lvl2pPr marL="1071638" marR="0" indent="-309638" defTabSz="451081">
              <a:spcBef>
                <a:spcPts val="0"/>
              </a:spcBef>
              <a:buChar char="-"/>
              <a:defRPr sz="3200">
                <a:uFillTx/>
                <a:latin typeface="Helvetica"/>
                <a:ea typeface="Helvetica"/>
                <a:cs typeface="Helvetica"/>
                <a:sym typeface="Helvetica"/>
              </a:defRPr>
            </a:lvl2pPr>
            <a:lvl3pPr marL="1516138" marR="0" indent="-309638" defTabSz="451081">
              <a:spcBef>
                <a:spcPts val="1100"/>
              </a:spcBef>
              <a:buChar char="-"/>
              <a:defRPr sz="3200">
                <a:uFillTx/>
                <a:latin typeface="Helvetica"/>
                <a:ea typeface="Helvetica"/>
                <a:cs typeface="Helvetica"/>
                <a:sym typeface="Helvetica"/>
              </a:defRPr>
            </a:lvl3pPr>
            <a:lvl4pPr marL="1960638" marR="0" indent="-309638" defTabSz="451081">
              <a:spcBef>
                <a:spcPts val="1100"/>
              </a:spcBef>
              <a:buChar char="-"/>
              <a:defRPr sz="3200">
                <a:uFillTx/>
                <a:latin typeface="Helvetica"/>
                <a:ea typeface="Helvetica"/>
                <a:cs typeface="Helvetica"/>
                <a:sym typeface="Helvetica"/>
              </a:defRPr>
            </a:lvl4pPr>
            <a:lvl5pPr marL="2405138" marR="0" indent="-309638" defTabSz="451081">
              <a:spcBef>
                <a:spcPts val="1100"/>
              </a:spcBef>
              <a:buChar char="-"/>
              <a:defRPr sz="3200">
                <a:uFillTx/>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160" name="Slide Number"/>
          <p:cNvSpPr txBox="1"/>
          <p:nvPr>
            <p:ph type="sldNum" sz="quarter" idx="2"/>
          </p:nvPr>
        </p:nvSpPr>
        <p:spPr>
          <a:xfrm>
            <a:off x="4896172" y="7148661"/>
            <a:ext cx="243550" cy="256250"/>
          </a:xfrm>
          <a:prstGeom prst="rect">
            <a:avLst/>
          </a:prstGeom>
        </p:spPr>
        <p:txBody>
          <a:bodyPr lIns="39224" tIns="39224" rIns="39224" bIns="39224"/>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7">
    <p:spTree>
      <p:nvGrpSpPr>
        <p:cNvPr id="1" name=""/>
        <p:cNvGrpSpPr/>
        <p:nvPr/>
      </p:nvGrpSpPr>
      <p:grpSpPr>
        <a:xfrm>
          <a:off x="0" y="0"/>
          <a:ext cx="0" cy="0"/>
          <a:chOff x="0" y="0"/>
          <a:chExt cx="0" cy="0"/>
        </a:xfrm>
      </p:grpSpPr>
      <p:sp>
        <p:nvSpPr>
          <p:cNvPr id="16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9" name="Title Text"/>
          <p:cNvSpPr txBox="1"/>
          <p:nvPr>
            <p:ph type="title"/>
          </p:nvPr>
        </p:nvSpPr>
        <p:spPr>
          <a:xfrm>
            <a:off x="335524" y="-1"/>
            <a:ext cx="9541356" cy="921777"/>
          </a:xfrm>
          <a:prstGeom prst="rect">
            <a:avLst/>
          </a:prstGeom>
        </p:spPr>
        <p:txBody>
          <a:bodyPr lIns="39224" tIns="39224" rIns="39224" bIns="39224" anchor="b">
            <a:normAutofit fontScale="100000" lnSpcReduction="0"/>
          </a:bodyPr>
          <a:lstStyle>
            <a:lvl1pPr marL="45323" marR="45323" algn="l" defTabSz="1000224">
              <a:defRPr b="1" sz="4200">
                <a:solidFill>
                  <a:srgbClr val="D77A00"/>
                </a:solidFill>
                <a:uFill>
                  <a:solidFill>
                    <a:srgbClr val="D77A00"/>
                  </a:solidFill>
                </a:uFill>
              </a:defRPr>
            </a:lvl1pPr>
          </a:lstStyle>
          <a:p>
            <a:pPr/>
            <a:r>
              <a:t>Title Text</a:t>
            </a:r>
          </a:p>
        </p:txBody>
      </p:sp>
      <p:sp>
        <p:nvSpPr>
          <p:cNvPr id="170" name="Body Level One…"/>
          <p:cNvSpPr txBox="1"/>
          <p:nvPr>
            <p:ph type="body" idx="1"/>
          </p:nvPr>
        </p:nvSpPr>
        <p:spPr>
          <a:xfrm>
            <a:off x="335524" y="1088479"/>
            <a:ext cx="9541356" cy="6442621"/>
          </a:xfrm>
          <a:prstGeom prst="rect">
            <a:avLst/>
          </a:prstGeom>
        </p:spPr>
        <p:txBody>
          <a:bodyPr lIns="39224" tIns="39224" rIns="39224" bIns="39224">
            <a:normAutofit fontScale="100000" lnSpcReduction="0"/>
          </a:bodyPr>
          <a:lstStyle>
            <a:lvl1pPr marL="293936" marR="45323" indent="-252663" defTabSz="1000224">
              <a:defRPr b="1" sz="2800">
                <a:latin typeface="Times New Roman"/>
                <a:ea typeface="Times New Roman"/>
                <a:cs typeface="Times New Roman"/>
                <a:sym typeface="Times New Roman"/>
              </a:defRPr>
            </a:lvl1pPr>
            <a:lvl2pPr marL="709025" marR="45323" indent="-210552" defTabSz="1000224">
              <a:spcBef>
                <a:spcPts val="700"/>
              </a:spcBef>
              <a:defRPr sz="2800">
                <a:latin typeface="Times New Roman"/>
                <a:ea typeface="Times New Roman"/>
                <a:cs typeface="Times New Roman"/>
                <a:sym typeface="Times New Roman"/>
              </a:defRPr>
            </a:lvl2pPr>
            <a:lvl3pPr marL="1130484" marR="45323" indent="-174811" defTabSz="1000224">
              <a:defRPr sz="2600">
                <a:latin typeface="Times New Roman"/>
                <a:ea typeface="Times New Roman"/>
                <a:cs typeface="Times New Roman"/>
                <a:sym typeface="Times New Roman"/>
              </a:defRPr>
            </a:lvl3pPr>
            <a:lvl4pPr marL="1576158" marR="45323" indent="-163285" defTabSz="1000224">
              <a:spcBef>
                <a:spcPts val="500"/>
              </a:spcBef>
              <a:defRPr>
                <a:latin typeface="Times New Roman"/>
                <a:ea typeface="Times New Roman"/>
                <a:cs typeface="Times New Roman"/>
                <a:sym typeface="Times New Roman"/>
              </a:defRPr>
            </a:lvl4pPr>
            <a:lvl5pPr marL="2033358" marR="45323" indent="-163285" defTabSz="1000224">
              <a:spcBef>
                <a:spcPts val="500"/>
              </a:spcBef>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71"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6">
    <p:spTree>
      <p:nvGrpSpPr>
        <p:cNvPr id="1" name=""/>
        <p:cNvGrpSpPr/>
        <p:nvPr/>
      </p:nvGrpSpPr>
      <p:grpSpPr>
        <a:xfrm>
          <a:off x="0" y="0"/>
          <a:ext cx="0" cy="0"/>
          <a:chOff x="0" y="0"/>
          <a:chExt cx="0" cy="0"/>
        </a:xfrm>
      </p:grpSpPr>
      <p:sp>
        <p:nvSpPr>
          <p:cNvPr id="17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7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80" name="Title Text"/>
          <p:cNvSpPr txBox="1"/>
          <p:nvPr>
            <p:ph type="title"/>
          </p:nvPr>
        </p:nvSpPr>
        <p:spPr>
          <a:xfrm>
            <a:off x="335524" y="-1"/>
            <a:ext cx="9541356" cy="921777"/>
          </a:xfrm>
          <a:prstGeom prst="rect">
            <a:avLst/>
          </a:prstGeom>
        </p:spPr>
        <p:txBody>
          <a:bodyPr lIns="39224" tIns="39224" rIns="39224" bIns="39224" anchor="b">
            <a:normAutofit fontScale="100000" lnSpcReduction="0"/>
          </a:bodyPr>
          <a:lstStyle>
            <a:lvl1pPr marL="45323" marR="45323" algn="l" defTabSz="1000224">
              <a:defRPr b="1" sz="4200">
                <a:solidFill>
                  <a:srgbClr val="D77A00"/>
                </a:solidFill>
                <a:uFill>
                  <a:solidFill>
                    <a:srgbClr val="D77A00"/>
                  </a:solidFill>
                </a:uFill>
              </a:defRPr>
            </a:lvl1pPr>
          </a:lstStyle>
          <a:p>
            <a:pPr/>
            <a:r>
              <a:t>Title Text</a:t>
            </a:r>
          </a:p>
        </p:txBody>
      </p:sp>
      <p:sp>
        <p:nvSpPr>
          <p:cNvPr id="181" name="Body Level One…"/>
          <p:cNvSpPr txBox="1"/>
          <p:nvPr>
            <p:ph type="body" idx="1"/>
          </p:nvPr>
        </p:nvSpPr>
        <p:spPr>
          <a:xfrm>
            <a:off x="335524" y="1088479"/>
            <a:ext cx="9541356" cy="6442621"/>
          </a:xfrm>
          <a:prstGeom prst="rect">
            <a:avLst/>
          </a:prstGeom>
        </p:spPr>
        <p:txBody>
          <a:bodyPr lIns="39224" tIns="39224" rIns="39224" bIns="39224">
            <a:normAutofit fontScale="100000" lnSpcReduction="0"/>
          </a:bodyPr>
          <a:lstStyle>
            <a:lvl1pPr marL="293936" marR="45323" indent="-252663" defTabSz="1000224">
              <a:defRPr b="1" sz="2800">
                <a:latin typeface="Times New Roman"/>
                <a:ea typeface="Times New Roman"/>
                <a:cs typeface="Times New Roman"/>
                <a:sym typeface="Times New Roman"/>
              </a:defRPr>
            </a:lvl1pPr>
            <a:lvl2pPr marL="709025" marR="45323" indent="-210552" defTabSz="1000224">
              <a:spcBef>
                <a:spcPts val="700"/>
              </a:spcBef>
              <a:defRPr sz="2800">
                <a:latin typeface="Times New Roman"/>
                <a:ea typeface="Times New Roman"/>
                <a:cs typeface="Times New Roman"/>
                <a:sym typeface="Times New Roman"/>
              </a:defRPr>
            </a:lvl2pPr>
            <a:lvl3pPr marL="1130484" marR="45323" indent="-174811" defTabSz="1000224">
              <a:defRPr sz="2600">
                <a:latin typeface="Times New Roman"/>
                <a:ea typeface="Times New Roman"/>
                <a:cs typeface="Times New Roman"/>
                <a:sym typeface="Times New Roman"/>
              </a:defRPr>
            </a:lvl3pPr>
            <a:lvl4pPr marL="1576158" marR="45323" indent="-163285" defTabSz="1000224">
              <a:spcBef>
                <a:spcPts val="500"/>
              </a:spcBef>
              <a:defRPr>
                <a:latin typeface="Times New Roman"/>
                <a:ea typeface="Times New Roman"/>
                <a:cs typeface="Times New Roman"/>
                <a:sym typeface="Times New Roman"/>
              </a:defRPr>
            </a:lvl4pPr>
            <a:lvl5pPr marL="2033358" marR="45323" indent="-163285" defTabSz="1000224">
              <a:spcBef>
                <a:spcPts val="500"/>
              </a:spcBef>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82"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
    <p:spTree>
      <p:nvGrpSpPr>
        <p:cNvPr id="1" name=""/>
        <p:cNvGrpSpPr/>
        <p:nvPr/>
      </p:nvGrpSpPr>
      <p:grpSpPr>
        <a:xfrm>
          <a:off x="0" y="0"/>
          <a:ext cx="0" cy="0"/>
          <a:chOff x="0" y="0"/>
          <a:chExt cx="0" cy="0"/>
        </a:xfrm>
      </p:grpSpPr>
      <p:sp>
        <p:nvSpPr>
          <p:cNvPr id="18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1" name="Title Text"/>
          <p:cNvSpPr txBox="1"/>
          <p:nvPr>
            <p:ph type="title"/>
          </p:nvPr>
        </p:nvSpPr>
        <p:spPr>
          <a:xfrm>
            <a:off x="335524" y="-1"/>
            <a:ext cx="9541356" cy="921777"/>
          </a:xfrm>
          <a:prstGeom prst="rect">
            <a:avLst/>
          </a:prstGeom>
        </p:spPr>
        <p:txBody>
          <a:bodyPr lIns="39224" tIns="39224" rIns="39224" bIns="39224" anchor="b"/>
          <a:lstStyle>
            <a:lvl1pPr marL="45323" marR="45323" algn="l" defTabSz="1000224">
              <a:defRPr b="1" sz="4200">
                <a:solidFill>
                  <a:srgbClr val="D77A00"/>
                </a:solidFill>
                <a:uFill>
                  <a:solidFill>
                    <a:srgbClr val="D77A00"/>
                  </a:solidFill>
                </a:uFill>
              </a:defRPr>
            </a:lvl1pPr>
          </a:lstStyle>
          <a:p>
            <a:pPr/>
            <a:r>
              <a:t>Title Text</a:t>
            </a:r>
          </a:p>
        </p:txBody>
      </p:sp>
      <p:sp>
        <p:nvSpPr>
          <p:cNvPr id="192" name="Body Level One…"/>
          <p:cNvSpPr txBox="1"/>
          <p:nvPr>
            <p:ph type="body" idx="1"/>
          </p:nvPr>
        </p:nvSpPr>
        <p:spPr>
          <a:xfrm>
            <a:off x="335524" y="1088479"/>
            <a:ext cx="9541356" cy="6442621"/>
          </a:xfrm>
          <a:prstGeom prst="rect">
            <a:avLst/>
          </a:prstGeom>
        </p:spPr>
        <p:txBody>
          <a:bodyPr lIns="39224" tIns="39224" rIns="39224" bIns="39224"/>
          <a:lstStyle>
            <a:lvl1pPr marL="293936" marR="45323" indent="-252663" defTabSz="1000224">
              <a:buClr>
                <a:srgbClr val="000000"/>
              </a:buClr>
              <a:buFont typeface="Times New Roman"/>
              <a:defRPr b="1" sz="2800">
                <a:latin typeface="Times New Roman"/>
                <a:ea typeface="Times New Roman"/>
                <a:cs typeface="Times New Roman"/>
                <a:sym typeface="Times New Roman"/>
              </a:defRPr>
            </a:lvl1pPr>
            <a:lvl2pPr marL="709025" marR="45323" indent="-210552" defTabSz="1000224">
              <a:spcBef>
                <a:spcPts val="700"/>
              </a:spcBef>
              <a:buClr>
                <a:srgbClr val="000000"/>
              </a:buClr>
              <a:buFont typeface="Times New Roman"/>
              <a:defRPr sz="2800">
                <a:latin typeface="Times New Roman"/>
                <a:ea typeface="Times New Roman"/>
                <a:cs typeface="Times New Roman"/>
                <a:sym typeface="Times New Roman"/>
              </a:defRPr>
            </a:lvl2pPr>
            <a:lvl3pPr marL="1130484" marR="45323" indent="-174811" defTabSz="1000224">
              <a:buClr>
                <a:srgbClr val="000000"/>
              </a:buClr>
              <a:buFont typeface="Times New Roman"/>
              <a:defRPr sz="2600">
                <a:latin typeface="Times New Roman"/>
                <a:ea typeface="Times New Roman"/>
                <a:cs typeface="Times New Roman"/>
                <a:sym typeface="Times New Roman"/>
              </a:defRPr>
            </a:lvl3pPr>
            <a:lvl4pPr marL="1576158" marR="45323" indent="-163285" defTabSz="1000224">
              <a:spcBef>
                <a:spcPts val="500"/>
              </a:spcBef>
              <a:buClr>
                <a:srgbClr val="000000"/>
              </a:buClr>
              <a:buFont typeface="Times New Roman"/>
              <a:defRPr>
                <a:latin typeface="Times New Roman"/>
                <a:ea typeface="Times New Roman"/>
                <a:cs typeface="Times New Roman"/>
                <a:sym typeface="Times New Roman"/>
              </a:defRPr>
            </a:lvl4pPr>
            <a:lvl5pPr marL="2033358" marR="45323" indent="-163285" defTabSz="1000224">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93"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
    <p:spTree>
      <p:nvGrpSpPr>
        <p:cNvPr id="1" name=""/>
        <p:cNvGrpSpPr/>
        <p:nvPr/>
      </p:nvGrpSpPr>
      <p:grpSpPr>
        <a:xfrm>
          <a:off x="0" y="0"/>
          <a:ext cx="0" cy="0"/>
          <a:chOff x="0" y="0"/>
          <a:chExt cx="0" cy="0"/>
        </a:xfrm>
      </p:grpSpPr>
      <p:sp>
        <p:nvSpPr>
          <p:cNvPr id="200" name="Line"/>
          <p:cNvSpPr/>
          <p:nvPr/>
        </p:nvSpPr>
        <p:spPr>
          <a:xfrm>
            <a:off x="332177" y="915601"/>
            <a:ext cx="9533681" cy="1743"/>
          </a:xfrm>
          <a:prstGeom prst="line">
            <a:avLst/>
          </a:prstGeom>
          <a:ln w="25400">
            <a:solidFill>
              <a:srgbClr val="D77A00"/>
            </a:solidFill>
          </a:ln>
        </p:spPr>
        <p:txBody>
          <a:bodyPr lIns="0" tIns="0" rIns="0" bIns="0"/>
          <a:lstStyle/>
          <a:p>
            <a:pPr>
              <a:defRPr sz="1000"/>
            </a:pPr>
          </a:p>
        </p:txBody>
      </p:sp>
      <p:pic>
        <p:nvPicPr>
          <p:cNvPr id="201" name="CSAIL.png" descr="CSAIL.png"/>
          <p:cNvPicPr>
            <a:picLocks noChangeAspect="0"/>
          </p:cNvPicPr>
          <p:nvPr/>
        </p:nvPicPr>
        <p:blipFill>
          <a:blip r:embed="rId2">
            <a:extLst/>
          </a:blip>
          <a:stretch>
            <a:fillRect/>
          </a:stretch>
        </p:blipFill>
        <p:spPr>
          <a:xfrm>
            <a:off x="9040706" y="1586"/>
            <a:ext cx="1002878" cy="733625"/>
          </a:xfrm>
          <a:prstGeom prst="rect">
            <a:avLst/>
          </a:prstGeom>
          <a:ln w="12700">
            <a:miter lim="400000"/>
          </a:ln>
        </p:spPr>
      </p:pic>
      <p:sp>
        <p:nvSpPr>
          <p:cNvPr id="202" name="Title Text"/>
          <p:cNvSpPr txBox="1"/>
          <p:nvPr>
            <p:ph type="title"/>
          </p:nvPr>
        </p:nvSpPr>
        <p:spPr>
          <a:xfrm>
            <a:off x="332177" y="1586"/>
            <a:ext cx="9533682" cy="914016"/>
          </a:xfrm>
          <a:prstGeom prst="rect">
            <a:avLst/>
          </a:prstGeom>
        </p:spPr>
        <p:txBody>
          <a:bodyPr lIns="50778" tIns="50778" rIns="50778" bIns="50778" anchor="b"/>
          <a:lstStyle>
            <a:lvl1pPr marL="45326" marR="45326" algn="l" defTabSz="1003300">
              <a:defRPr b="1" sz="4000">
                <a:solidFill>
                  <a:srgbClr val="D77A00"/>
                </a:solidFill>
                <a:uFill>
                  <a:solidFill>
                    <a:srgbClr val="D77A00"/>
                  </a:solidFill>
                </a:uFill>
              </a:defRPr>
            </a:lvl1pPr>
          </a:lstStyle>
          <a:p>
            <a:pPr/>
            <a:r>
              <a:t>Title Text</a:t>
            </a:r>
          </a:p>
        </p:txBody>
      </p:sp>
      <p:sp>
        <p:nvSpPr>
          <p:cNvPr id="203" name="Body Level One…"/>
          <p:cNvSpPr txBox="1"/>
          <p:nvPr>
            <p:ph type="body" idx="1"/>
          </p:nvPr>
        </p:nvSpPr>
        <p:spPr>
          <a:xfrm>
            <a:off x="332177" y="1093326"/>
            <a:ext cx="9533682" cy="6436188"/>
          </a:xfrm>
          <a:prstGeom prst="rect">
            <a:avLst/>
          </a:prstGeom>
        </p:spPr>
        <p:txBody>
          <a:bodyPr lIns="50778" tIns="50778" rIns="50778" bIns="50778"/>
          <a:lstStyle>
            <a:lvl1pPr marL="361314" marR="45326" indent="-320039" defTabSz="1003300">
              <a:buClr>
                <a:srgbClr val="000000"/>
              </a:buClr>
              <a:buFont typeface="Times New Roman"/>
              <a:defRPr b="1" sz="2800">
                <a:latin typeface="Times New Roman"/>
                <a:ea typeface="Times New Roman"/>
                <a:cs typeface="Times New Roman"/>
                <a:sym typeface="Times New Roman"/>
              </a:defRPr>
            </a:lvl1pPr>
            <a:lvl2pPr marL="765175" marR="45326" indent="-266700" defTabSz="1003300">
              <a:spcBef>
                <a:spcPts val="700"/>
              </a:spcBef>
              <a:buClr>
                <a:srgbClr val="000000"/>
              </a:buClr>
              <a:buFont typeface="Times New Roman"/>
              <a:defRPr sz="2800">
                <a:latin typeface="Times New Roman"/>
                <a:ea typeface="Times New Roman"/>
                <a:cs typeface="Times New Roman"/>
                <a:sym typeface="Times New Roman"/>
              </a:defRPr>
            </a:lvl2pPr>
            <a:lvl3pPr marL="1166690" marR="45326" indent="-211015" defTabSz="1003300">
              <a:buClr>
                <a:srgbClr val="000000"/>
              </a:buClr>
              <a:buFont typeface="Times New Roman"/>
              <a:defRPr>
                <a:latin typeface="Times New Roman"/>
                <a:ea typeface="Times New Roman"/>
                <a:cs typeface="Times New Roman"/>
                <a:sym typeface="Times New Roman"/>
              </a:defRPr>
            </a:lvl3pPr>
            <a:lvl4pPr marL="1618614" marR="45326" indent="-205739" defTabSz="1003300">
              <a:spcBef>
                <a:spcPts val="500"/>
              </a:spcBef>
              <a:buClr>
                <a:srgbClr val="000000"/>
              </a:buClr>
              <a:buFont typeface="Times New Roman"/>
              <a:defRPr sz="1800">
                <a:latin typeface="Times New Roman"/>
                <a:ea typeface="Times New Roman"/>
                <a:cs typeface="Times New Roman"/>
                <a:sym typeface="Times New Roman"/>
              </a:defRPr>
            </a:lvl4pPr>
            <a:lvl5pPr marL="2075814" marR="45326" indent="-205739" defTabSz="1003300">
              <a:spcBef>
                <a:spcPts val="500"/>
              </a:spcBef>
              <a:buClr>
                <a:srgbClr val="000000"/>
              </a:buClr>
              <a:buFont typeface="Times New Roman"/>
              <a:buChar char="•"/>
              <a:defRPr sz="18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04" name="Slide Number"/>
          <p:cNvSpPr txBox="1"/>
          <p:nvPr>
            <p:ph type="sldNum" sz="quarter" idx="2"/>
          </p:nvPr>
        </p:nvSpPr>
        <p:spPr>
          <a:xfrm>
            <a:off x="4811707" y="7110590"/>
            <a:ext cx="419059" cy="431510"/>
          </a:xfrm>
          <a:prstGeom prst="rect">
            <a:avLst/>
          </a:prstGeom>
        </p:spPr>
        <p:txBody>
          <a:bodyPr lIns="50778" tIns="50778" rIns="50778" bIns="50778"/>
          <a:lstStyle>
            <a:lvl1pPr defTabSz="508000">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211" name="Line"/>
          <p:cNvSpPr/>
          <p:nvPr/>
        </p:nvSpPr>
        <p:spPr>
          <a:xfrm>
            <a:off x="336937" y="921948"/>
            <a:ext cx="9540030" cy="1588"/>
          </a:xfrm>
          <a:prstGeom prst="line">
            <a:avLst/>
          </a:prstGeom>
          <a:ln w="25400">
            <a:solidFill>
              <a:srgbClr val="D77A00"/>
            </a:solidFill>
          </a:ln>
        </p:spPr>
        <p:txBody>
          <a:bodyPr lIns="0" tIns="0" rIns="0" bIns="0"/>
          <a:lstStyle/>
          <a:p>
            <a:pPr>
              <a:defRPr sz="1000"/>
            </a:pPr>
          </a:p>
        </p:txBody>
      </p:sp>
      <p:pic>
        <p:nvPicPr>
          <p:cNvPr id="212" name="CSAIL.png" descr="CSAIL.png"/>
          <p:cNvPicPr>
            <a:picLocks noChangeAspect="0"/>
          </p:cNvPicPr>
          <p:nvPr/>
        </p:nvPicPr>
        <p:blipFill>
          <a:blip r:embed="rId2">
            <a:extLst/>
          </a:blip>
          <a:stretch>
            <a:fillRect/>
          </a:stretch>
        </p:blipFill>
        <p:spPr>
          <a:xfrm>
            <a:off x="9039119" y="1586"/>
            <a:ext cx="1004465" cy="733117"/>
          </a:xfrm>
          <a:prstGeom prst="rect">
            <a:avLst/>
          </a:prstGeom>
          <a:ln w="12700">
            <a:miter lim="400000"/>
          </a:ln>
        </p:spPr>
      </p:pic>
      <p:sp>
        <p:nvSpPr>
          <p:cNvPr id="213" name="Title Text"/>
          <p:cNvSpPr txBox="1"/>
          <p:nvPr>
            <p:ph type="title"/>
          </p:nvPr>
        </p:nvSpPr>
        <p:spPr>
          <a:xfrm>
            <a:off x="336937" y="1586"/>
            <a:ext cx="9540030" cy="920363"/>
          </a:xfrm>
          <a:prstGeom prst="rect">
            <a:avLst/>
          </a:prstGeom>
        </p:spPr>
        <p:txBody>
          <a:bodyPr lIns="50778" tIns="50778" rIns="50778" bIns="50778" anchor="b"/>
          <a:lstStyle>
            <a:lvl1pPr marL="50323" marR="50323" algn="l" defTabSz="1004887">
              <a:defRPr b="1" sz="4200">
                <a:solidFill>
                  <a:srgbClr val="D77A00"/>
                </a:solidFill>
                <a:uFill>
                  <a:solidFill>
                    <a:srgbClr val="D77A00"/>
                  </a:solidFill>
                </a:uFill>
              </a:defRPr>
            </a:lvl1pPr>
          </a:lstStyle>
          <a:p>
            <a:pPr/>
            <a:r>
              <a:t>Title Text</a:t>
            </a:r>
          </a:p>
        </p:txBody>
      </p:sp>
      <p:sp>
        <p:nvSpPr>
          <p:cNvPr id="214" name="Body Level One…"/>
          <p:cNvSpPr txBox="1"/>
          <p:nvPr>
            <p:ph type="body" idx="1"/>
          </p:nvPr>
        </p:nvSpPr>
        <p:spPr>
          <a:xfrm>
            <a:off x="336937" y="1088565"/>
            <a:ext cx="9540030" cy="6440949"/>
          </a:xfrm>
          <a:prstGeom prst="rect">
            <a:avLst/>
          </a:prstGeom>
        </p:spPr>
        <p:txBody>
          <a:bodyPr lIns="50778" tIns="50778" rIns="50778" bIns="50778"/>
          <a:lstStyle>
            <a:lvl1pPr marL="414423" marR="50323" indent="-364100" defTabSz="1004887">
              <a:buClr>
                <a:srgbClr val="000000"/>
              </a:buClr>
              <a:buFont typeface="Times New Roman"/>
              <a:defRPr b="1" sz="3000">
                <a:latin typeface="Times New Roman"/>
                <a:ea typeface="Times New Roman"/>
                <a:cs typeface="Times New Roman"/>
                <a:sym typeface="Times New Roman"/>
              </a:defRPr>
            </a:lvl1pPr>
            <a:lvl2pPr marL="856158" marR="50323" indent="-304185" defTabSz="1004887">
              <a:spcBef>
                <a:spcPts val="700"/>
              </a:spcBef>
              <a:buClr>
                <a:srgbClr val="000000"/>
              </a:buClr>
              <a:buFont typeface="Times New Roman"/>
              <a:defRPr sz="3000">
                <a:latin typeface="Times New Roman"/>
                <a:ea typeface="Times New Roman"/>
                <a:cs typeface="Times New Roman"/>
                <a:sym typeface="Times New Roman"/>
              </a:defRPr>
            </a:lvl2pPr>
            <a:lvl3pPr marL="1286741" marR="50323" indent="-231530" defTabSz="1004887">
              <a:spcBef>
                <a:spcPts val="600"/>
              </a:spcBef>
              <a:buClr>
                <a:srgbClr val="000000"/>
              </a:buClr>
              <a:buFont typeface="Times New Roman"/>
              <a:defRPr>
                <a:latin typeface="Times New Roman"/>
                <a:ea typeface="Times New Roman"/>
                <a:cs typeface="Times New Roman"/>
                <a:sym typeface="Times New Roman"/>
              </a:defRPr>
            </a:lvl3pPr>
            <a:lvl4pPr marL="1784882" marR="50323" indent="-228022" defTabSz="1004887">
              <a:spcBef>
                <a:spcPts val="500"/>
              </a:spcBef>
              <a:buClr>
                <a:srgbClr val="000000"/>
              </a:buClr>
              <a:buFont typeface="Times New Roman"/>
              <a:defRPr>
                <a:latin typeface="Times New Roman"/>
                <a:ea typeface="Times New Roman"/>
                <a:cs typeface="Times New Roman"/>
                <a:sym typeface="Times New Roman"/>
              </a:defRPr>
            </a:lvl4pPr>
            <a:lvl5pPr marL="2287975" marR="50323" indent="-229465" defTabSz="1004887">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15" name="Slide Number"/>
          <p:cNvSpPr txBox="1"/>
          <p:nvPr>
            <p:ph type="sldNum" sz="quarter" idx="2"/>
          </p:nvPr>
        </p:nvSpPr>
        <p:spPr>
          <a:xfrm>
            <a:off x="4826021" y="7148673"/>
            <a:ext cx="393658" cy="419889"/>
          </a:xfrm>
          <a:prstGeom prst="rect">
            <a:avLst/>
          </a:prstGeom>
        </p:spPr>
        <p:txBody>
          <a:bodyPr lIns="50778" tIns="50778" rIns="50778" bIns="50778"/>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222" name="Line"/>
          <p:cNvSpPr/>
          <p:nvPr/>
        </p:nvSpPr>
        <p:spPr>
          <a:xfrm>
            <a:off x="332177" y="915601"/>
            <a:ext cx="9533681" cy="1743"/>
          </a:xfrm>
          <a:prstGeom prst="line">
            <a:avLst/>
          </a:prstGeom>
          <a:ln w="25400">
            <a:solidFill>
              <a:srgbClr val="D77A00"/>
            </a:solidFill>
          </a:ln>
        </p:spPr>
        <p:txBody>
          <a:bodyPr lIns="0" tIns="0" rIns="0" bIns="0"/>
          <a:lstStyle/>
          <a:p>
            <a:pPr>
              <a:defRPr sz="1000"/>
            </a:pPr>
          </a:p>
        </p:txBody>
      </p:sp>
      <p:pic>
        <p:nvPicPr>
          <p:cNvPr id="223" name="CSAIL.png" descr="CSAIL.png"/>
          <p:cNvPicPr>
            <a:picLocks noChangeAspect="0"/>
          </p:cNvPicPr>
          <p:nvPr/>
        </p:nvPicPr>
        <p:blipFill>
          <a:blip r:embed="rId2">
            <a:extLst/>
          </a:blip>
          <a:stretch>
            <a:fillRect/>
          </a:stretch>
        </p:blipFill>
        <p:spPr>
          <a:xfrm>
            <a:off x="9040706" y="1586"/>
            <a:ext cx="1002878" cy="733625"/>
          </a:xfrm>
          <a:prstGeom prst="rect">
            <a:avLst/>
          </a:prstGeom>
          <a:ln w="12700">
            <a:miter lim="400000"/>
          </a:ln>
        </p:spPr>
      </p:pic>
      <p:sp>
        <p:nvSpPr>
          <p:cNvPr id="224" name="Title Text"/>
          <p:cNvSpPr txBox="1"/>
          <p:nvPr>
            <p:ph type="title"/>
          </p:nvPr>
        </p:nvSpPr>
        <p:spPr>
          <a:xfrm>
            <a:off x="332177" y="1586"/>
            <a:ext cx="9533682" cy="914016"/>
          </a:xfrm>
          <a:prstGeom prst="rect">
            <a:avLst/>
          </a:prstGeom>
        </p:spPr>
        <p:txBody>
          <a:bodyPr lIns="50778" tIns="50778" rIns="50778" bIns="50778" anchor="b"/>
          <a:lstStyle>
            <a:lvl1pPr marL="45323" marR="45323" algn="l" defTabSz="1003300">
              <a:defRPr b="1" sz="4000">
                <a:solidFill>
                  <a:srgbClr val="D77A00"/>
                </a:solidFill>
                <a:uFill>
                  <a:solidFill>
                    <a:srgbClr val="D77A00"/>
                  </a:solidFill>
                </a:uFill>
              </a:defRPr>
            </a:lvl1pPr>
          </a:lstStyle>
          <a:p>
            <a:pPr/>
            <a:r>
              <a:t>Title Text</a:t>
            </a:r>
          </a:p>
        </p:txBody>
      </p:sp>
      <p:sp>
        <p:nvSpPr>
          <p:cNvPr id="225" name="Body Level One…"/>
          <p:cNvSpPr txBox="1"/>
          <p:nvPr>
            <p:ph type="body" idx="1"/>
          </p:nvPr>
        </p:nvSpPr>
        <p:spPr>
          <a:xfrm>
            <a:off x="332177" y="1093326"/>
            <a:ext cx="9533682" cy="6436188"/>
          </a:xfrm>
          <a:prstGeom prst="rect">
            <a:avLst/>
          </a:prstGeom>
        </p:spPr>
        <p:txBody>
          <a:bodyPr lIns="50778" tIns="50778" rIns="50778" bIns="50778"/>
          <a:lstStyle>
            <a:lvl1pPr marL="361312" marR="45323" indent="-320039" defTabSz="1003300">
              <a:buClr>
                <a:srgbClr val="000000"/>
              </a:buClr>
              <a:buFont typeface="Times New Roman"/>
              <a:defRPr b="1" sz="2800">
                <a:latin typeface="Times New Roman"/>
                <a:ea typeface="Times New Roman"/>
                <a:cs typeface="Times New Roman"/>
                <a:sym typeface="Times New Roman"/>
              </a:defRPr>
            </a:lvl1pPr>
            <a:lvl2pPr marL="765172" marR="45323" indent="-266700" defTabSz="1003300">
              <a:spcBef>
                <a:spcPts val="700"/>
              </a:spcBef>
              <a:buClr>
                <a:srgbClr val="000000"/>
              </a:buClr>
              <a:buFont typeface="Times New Roman"/>
              <a:defRPr sz="2800">
                <a:latin typeface="Times New Roman"/>
                <a:ea typeface="Times New Roman"/>
                <a:cs typeface="Times New Roman"/>
                <a:sym typeface="Times New Roman"/>
              </a:defRPr>
            </a:lvl2pPr>
            <a:lvl3pPr marL="1166688" marR="45323" indent="-211015" defTabSz="1003300">
              <a:buClr>
                <a:srgbClr val="000000"/>
              </a:buClr>
              <a:buFont typeface="Times New Roman"/>
              <a:defRPr>
                <a:latin typeface="Times New Roman"/>
                <a:ea typeface="Times New Roman"/>
                <a:cs typeface="Times New Roman"/>
                <a:sym typeface="Times New Roman"/>
              </a:defRPr>
            </a:lvl3pPr>
            <a:lvl4pPr marL="1618612" marR="45323" indent="-205740" defTabSz="1003300">
              <a:spcBef>
                <a:spcPts val="500"/>
              </a:spcBef>
              <a:buClr>
                <a:srgbClr val="000000"/>
              </a:buClr>
              <a:buFont typeface="Times New Roman"/>
              <a:defRPr sz="1800">
                <a:latin typeface="Times New Roman"/>
                <a:ea typeface="Times New Roman"/>
                <a:cs typeface="Times New Roman"/>
                <a:sym typeface="Times New Roman"/>
              </a:defRPr>
            </a:lvl4pPr>
            <a:lvl5pPr marL="2075812" marR="45323" indent="-205739" defTabSz="1003300">
              <a:spcBef>
                <a:spcPts val="500"/>
              </a:spcBef>
              <a:buClr>
                <a:srgbClr val="000000"/>
              </a:buClr>
              <a:buFont typeface="Times New Roman"/>
              <a:buChar char="•"/>
              <a:defRPr sz="18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26" name="Slide Number"/>
          <p:cNvSpPr txBox="1"/>
          <p:nvPr>
            <p:ph type="sldNum" sz="quarter" idx="2"/>
          </p:nvPr>
        </p:nvSpPr>
        <p:spPr>
          <a:xfrm>
            <a:off x="4811707" y="7110590"/>
            <a:ext cx="419059" cy="431510"/>
          </a:xfrm>
          <a:prstGeom prst="rect">
            <a:avLst/>
          </a:prstGeom>
        </p:spPr>
        <p:txBody>
          <a:bodyPr lIns="50778" tIns="50778" rIns="50778" bIns="50778"/>
          <a:lstStyle>
            <a:lvl1pPr defTabSz="508000">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
    <p:spTree>
      <p:nvGrpSpPr>
        <p:cNvPr id="1" name=""/>
        <p:cNvGrpSpPr/>
        <p:nvPr/>
      </p:nvGrpSpPr>
      <p:grpSpPr>
        <a:xfrm>
          <a:off x="0" y="0"/>
          <a:ext cx="0" cy="0"/>
          <a:chOff x="0" y="0"/>
          <a:chExt cx="0" cy="0"/>
        </a:xfrm>
      </p:grpSpPr>
      <p:sp>
        <p:nvSpPr>
          <p:cNvPr id="23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3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35" name="Title Text"/>
          <p:cNvSpPr txBox="1"/>
          <p:nvPr>
            <p:ph type="title"/>
          </p:nvPr>
        </p:nvSpPr>
        <p:spPr>
          <a:xfrm>
            <a:off x="335524" y="-1"/>
            <a:ext cx="9541356" cy="921777"/>
          </a:xfrm>
          <a:prstGeom prst="rect">
            <a:avLst/>
          </a:prstGeom>
        </p:spPr>
        <p:txBody>
          <a:bodyPr lIns="39224" tIns="39224" rIns="39224" bIns="39224" anchor="b"/>
          <a:lstStyle>
            <a:lvl1pPr marL="45323" marR="45323" algn="l" defTabSz="1000224">
              <a:defRPr b="1" sz="4000">
                <a:solidFill>
                  <a:srgbClr val="D77A00"/>
                </a:solidFill>
                <a:uFill>
                  <a:solidFill>
                    <a:srgbClr val="D77A00"/>
                  </a:solidFill>
                </a:uFill>
              </a:defRPr>
            </a:lvl1pPr>
          </a:lstStyle>
          <a:p>
            <a:pPr/>
            <a:r>
              <a:t>Title Text</a:t>
            </a:r>
          </a:p>
        </p:txBody>
      </p:sp>
      <p:sp>
        <p:nvSpPr>
          <p:cNvPr id="236" name="Body Level One…"/>
          <p:cNvSpPr txBox="1"/>
          <p:nvPr>
            <p:ph type="body" idx="1"/>
          </p:nvPr>
        </p:nvSpPr>
        <p:spPr>
          <a:xfrm>
            <a:off x="335524" y="1088479"/>
            <a:ext cx="9541356" cy="6442621"/>
          </a:xfrm>
          <a:prstGeom prst="rect">
            <a:avLst/>
          </a:prstGeom>
        </p:spPr>
        <p:txBody>
          <a:bodyPr lIns="39224" tIns="39224" rIns="39224" bIns="39224"/>
          <a:lstStyle>
            <a:lvl1pPr marL="288923" marR="45323" indent="-247650" defTabSz="1000224">
              <a:buClr>
                <a:srgbClr val="000000"/>
              </a:buClr>
              <a:buFont typeface="Times New Roman"/>
              <a:defRPr b="1" sz="2600">
                <a:latin typeface="Times New Roman"/>
                <a:ea typeface="Times New Roman"/>
                <a:cs typeface="Times New Roman"/>
                <a:sym typeface="Times New Roman"/>
              </a:defRPr>
            </a:lvl1pPr>
            <a:lvl2pPr marL="704847" marR="45323" indent="-206375" defTabSz="1000224">
              <a:spcBef>
                <a:spcPts val="700"/>
              </a:spcBef>
              <a:buClr>
                <a:srgbClr val="000000"/>
              </a:buClr>
              <a:buFont typeface="Times New Roman"/>
              <a:defRPr sz="2600">
                <a:latin typeface="Times New Roman"/>
                <a:ea typeface="Times New Roman"/>
                <a:cs typeface="Times New Roman"/>
                <a:sym typeface="Times New Roman"/>
              </a:defRPr>
            </a:lvl2pPr>
            <a:lvl3pPr marL="1123313" marR="45323" indent="-167640" defTabSz="1000224">
              <a:buClr>
                <a:srgbClr val="000000"/>
              </a:buClr>
              <a:buFont typeface="Times New Roman"/>
              <a:defRPr sz="2200">
                <a:latin typeface="Times New Roman"/>
                <a:ea typeface="Times New Roman"/>
                <a:cs typeface="Times New Roman"/>
                <a:sym typeface="Times New Roman"/>
              </a:defRPr>
            </a:lvl3pPr>
            <a:lvl4pPr marL="1584322" marR="45323" indent="-171450" defTabSz="1000224">
              <a:spcBef>
                <a:spcPts val="500"/>
              </a:spcBef>
              <a:buClr>
                <a:srgbClr val="000000"/>
              </a:buClr>
              <a:buFont typeface="Times New Roman"/>
              <a:defRPr sz="1800">
                <a:latin typeface="Times New Roman"/>
                <a:ea typeface="Times New Roman"/>
                <a:cs typeface="Times New Roman"/>
                <a:sym typeface="Times New Roman"/>
              </a:defRPr>
            </a:lvl4pPr>
            <a:lvl5pPr marL="2041522" marR="45323" indent="-171450" defTabSz="1000224">
              <a:spcBef>
                <a:spcPts val="500"/>
              </a:spcBef>
              <a:buClr>
                <a:srgbClr val="000000"/>
              </a:buClr>
              <a:buFont typeface="Times New Roman"/>
              <a:buChar char="•"/>
              <a:defRPr sz="18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37" name="Slide Number"/>
          <p:cNvSpPr txBox="1"/>
          <p:nvPr>
            <p:ph type="sldNum" sz="quarter" idx="2"/>
          </p:nvPr>
        </p:nvSpPr>
        <p:spPr>
          <a:xfrm>
            <a:off x="4835832" y="7109436"/>
            <a:ext cx="370550" cy="396781"/>
          </a:xfrm>
          <a:prstGeom prst="rect">
            <a:avLst/>
          </a:prstGeom>
        </p:spPr>
        <p:txBody>
          <a:bodyPr lIns="39224" tIns="39224" rIns="39224" bIns="39224"/>
          <a:lstStyle>
            <a:lvl1pPr defTabSz="500112">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5">
    <p:bg>
      <p:bgPr>
        <a:solidFill>
          <a:srgbClr val="000000"/>
        </a:solidFill>
      </p:bgPr>
    </p:bg>
    <p:spTree>
      <p:nvGrpSpPr>
        <p:cNvPr id="1" name=""/>
        <p:cNvGrpSpPr/>
        <p:nvPr/>
      </p:nvGrpSpPr>
      <p:grpSpPr>
        <a:xfrm>
          <a:off x="0" y="0"/>
          <a:ext cx="0" cy="0"/>
          <a:chOff x="0" y="0"/>
          <a:chExt cx="0" cy="0"/>
        </a:xfrm>
      </p:grpSpPr>
      <p:sp>
        <p:nvSpPr>
          <p:cNvPr id="24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4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46"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247"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48"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4">
    <p:bg>
      <p:bgPr>
        <a:solidFill>
          <a:srgbClr val="000000"/>
        </a:solidFill>
      </p:bgPr>
    </p:bg>
    <p:spTree>
      <p:nvGrpSpPr>
        <p:cNvPr id="1" name=""/>
        <p:cNvGrpSpPr/>
        <p:nvPr/>
      </p:nvGrpSpPr>
      <p:grpSpPr>
        <a:xfrm>
          <a:off x="0" y="0"/>
          <a:ext cx="0" cy="0"/>
          <a:chOff x="0" y="0"/>
          <a:chExt cx="0" cy="0"/>
        </a:xfrm>
      </p:grpSpPr>
      <p:sp>
        <p:nvSpPr>
          <p:cNvPr id="25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5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57"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258"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59"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3">
    <p:bg>
      <p:bgPr>
        <a:solidFill>
          <a:srgbClr val="000000"/>
        </a:solidFill>
      </p:bgPr>
    </p:bg>
    <p:spTree>
      <p:nvGrpSpPr>
        <p:cNvPr id="1" name=""/>
        <p:cNvGrpSpPr/>
        <p:nvPr/>
      </p:nvGrpSpPr>
      <p:grpSpPr>
        <a:xfrm>
          <a:off x="0" y="0"/>
          <a:ext cx="0" cy="0"/>
          <a:chOff x="0" y="0"/>
          <a:chExt cx="0" cy="0"/>
        </a:xfrm>
      </p:grpSpPr>
      <p:sp>
        <p:nvSpPr>
          <p:cNvPr id="26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6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68"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269"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70"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2">
    <p:bg>
      <p:bgPr>
        <a:solidFill>
          <a:srgbClr val="000000"/>
        </a:solidFill>
      </p:bgPr>
    </p:bg>
    <p:spTree>
      <p:nvGrpSpPr>
        <p:cNvPr id="1" name=""/>
        <p:cNvGrpSpPr/>
        <p:nvPr/>
      </p:nvGrpSpPr>
      <p:grpSpPr>
        <a:xfrm>
          <a:off x="0" y="0"/>
          <a:ext cx="0" cy="0"/>
          <a:chOff x="0" y="0"/>
          <a:chExt cx="0" cy="0"/>
        </a:xfrm>
      </p:grpSpPr>
      <p:sp>
        <p:nvSpPr>
          <p:cNvPr id="27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7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79"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280"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81"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1">
    <p:bg>
      <p:bgPr>
        <a:solidFill>
          <a:srgbClr val="000000"/>
        </a:solidFill>
      </p:bgPr>
    </p:bg>
    <p:spTree>
      <p:nvGrpSpPr>
        <p:cNvPr id="1" name=""/>
        <p:cNvGrpSpPr/>
        <p:nvPr/>
      </p:nvGrpSpPr>
      <p:grpSpPr>
        <a:xfrm>
          <a:off x="0" y="0"/>
          <a:ext cx="0" cy="0"/>
          <a:chOff x="0" y="0"/>
          <a:chExt cx="0" cy="0"/>
        </a:xfrm>
      </p:grpSpPr>
      <p:sp>
        <p:nvSpPr>
          <p:cNvPr id="28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8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90"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291"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92"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0">
    <p:bg>
      <p:bgPr>
        <a:solidFill>
          <a:srgbClr val="000000"/>
        </a:solidFill>
      </p:bgPr>
    </p:bg>
    <p:spTree>
      <p:nvGrpSpPr>
        <p:cNvPr id="1" name=""/>
        <p:cNvGrpSpPr/>
        <p:nvPr/>
      </p:nvGrpSpPr>
      <p:grpSpPr>
        <a:xfrm>
          <a:off x="0" y="0"/>
          <a:ext cx="0" cy="0"/>
          <a:chOff x="0" y="0"/>
          <a:chExt cx="0" cy="0"/>
        </a:xfrm>
      </p:grpSpPr>
      <p:sp>
        <p:nvSpPr>
          <p:cNvPr id="29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0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01"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02"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03"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9">
    <p:bg>
      <p:bgPr>
        <a:solidFill>
          <a:srgbClr val="000000"/>
        </a:solidFill>
      </p:bgPr>
    </p:bg>
    <p:spTree>
      <p:nvGrpSpPr>
        <p:cNvPr id="1" name=""/>
        <p:cNvGrpSpPr/>
        <p:nvPr/>
      </p:nvGrpSpPr>
      <p:grpSpPr>
        <a:xfrm>
          <a:off x="0" y="0"/>
          <a:ext cx="0" cy="0"/>
          <a:chOff x="0" y="0"/>
          <a:chExt cx="0" cy="0"/>
        </a:xfrm>
      </p:grpSpPr>
      <p:sp>
        <p:nvSpPr>
          <p:cNvPr id="31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1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12"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13"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14"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8">
    <p:bg>
      <p:bgPr>
        <a:solidFill>
          <a:srgbClr val="000000"/>
        </a:solidFill>
      </p:bgPr>
    </p:bg>
    <p:spTree>
      <p:nvGrpSpPr>
        <p:cNvPr id="1" name=""/>
        <p:cNvGrpSpPr/>
        <p:nvPr/>
      </p:nvGrpSpPr>
      <p:grpSpPr>
        <a:xfrm>
          <a:off x="0" y="0"/>
          <a:ext cx="0" cy="0"/>
          <a:chOff x="0" y="0"/>
          <a:chExt cx="0" cy="0"/>
        </a:xfrm>
      </p:grpSpPr>
      <p:sp>
        <p:nvSpPr>
          <p:cNvPr id="32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2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23"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24"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25"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7">
    <p:bg>
      <p:bgPr>
        <a:solidFill>
          <a:srgbClr val="000000"/>
        </a:solidFill>
      </p:bgPr>
    </p:bg>
    <p:spTree>
      <p:nvGrpSpPr>
        <p:cNvPr id="1" name=""/>
        <p:cNvGrpSpPr/>
        <p:nvPr/>
      </p:nvGrpSpPr>
      <p:grpSpPr>
        <a:xfrm>
          <a:off x="0" y="0"/>
          <a:ext cx="0" cy="0"/>
          <a:chOff x="0" y="0"/>
          <a:chExt cx="0" cy="0"/>
        </a:xfrm>
      </p:grpSpPr>
      <p:sp>
        <p:nvSpPr>
          <p:cNvPr id="33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3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34"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35"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36"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6">
    <p:bg>
      <p:bgPr>
        <a:solidFill>
          <a:srgbClr val="000000"/>
        </a:solidFill>
      </p:bgPr>
    </p:bg>
    <p:spTree>
      <p:nvGrpSpPr>
        <p:cNvPr id="1" name=""/>
        <p:cNvGrpSpPr/>
        <p:nvPr/>
      </p:nvGrpSpPr>
      <p:grpSpPr>
        <a:xfrm>
          <a:off x="0" y="0"/>
          <a:ext cx="0" cy="0"/>
          <a:chOff x="0" y="0"/>
          <a:chExt cx="0" cy="0"/>
        </a:xfrm>
      </p:grpSpPr>
      <p:sp>
        <p:nvSpPr>
          <p:cNvPr id="34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4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45"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46"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47"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4">
    <p:bg>
      <p:bgPr>
        <a:solidFill>
          <a:srgbClr val="000000"/>
        </a:solidFill>
      </p:bgPr>
    </p:bg>
    <p:spTree>
      <p:nvGrpSpPr>
        <p:cNvPr id="1" name=""/>
        <p:cNvGrpSpPr/>
        <p:nvPr/>
      </p:nvGrpSpPr>
      <p:grpSpPr>
        <a:xfrm>
          <a:off x="0" y="0"/>
          <a:ext cx="0" cy="0"/>
          <a:chOff x="0" y="0"/>
          <a:chExt cx="0" cy="0"/>
        </a:xfrm>
      </p:grpSpPr>
      <p:sp>
        <p:nvSpPr>
          <p:cNvPr id="35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5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56"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57"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58"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3">
    <p:bg>
      <p:bgPr>
        <a:solidFill>
          <a:srgbClr val="000000"/>
        </a:solidFill>
      </p:bgPr>
    </p:bg>
    <p:spTree>
      <p:nvGrpSpPr>
        <p:cNvPr id="1" name=""/>
        <p:cNvGrpSpPr/>
        <p:nvPr/>
      </p:nvGrpSpPr>
      <p:grpSpPr>
        <a:xfrm>
          <a:off x="0" y="0"/>
          <a:ext cx="0" cy="0"/>
          <a:chOff x="0" y="0"/>
          <a:chExt cx="0" cy="0"/>
        </a:xfrm>
      </p:grpSpPr>
      <p:sp>
        <p:nvSpPr>
          <p:cNvPr id="36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6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67"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68"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69"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5">
    <p:bg>
      <p:bgPr>
        <a:solidFill>
          <a:srgbClr val="000000"/>
        </a:solidFill>
      </p:bgPr>
    </p:bg>
    <p:spTree>
      <p:nvGrpSpPr>
        <p:cNvPr id="1" name=""/>
        <p:cNvGrpSpPr/>
        <p:nvPr/>
      </p:nvGrpSpPr>
      <p:grpSpPr>
        <a:xfrm>
          <a:off x="0" y="0"/>
          <a:ext cx="0" cy="0"/>
          <a:chOff x="0" y="0"/>
          <a:chExt cx="0" cy="0"/>
        </a:xfrm>
      </p:grpSpPr>
      <p:sp>
        <p:nvSpPr>
          <p:cNvPr id="37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7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78"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79"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80"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87" name="Line"/>
          <p:cNvSpPr/>
          <p:nvPr/>
        </p:nvSpPr>
        <p:spPr>
          <a:xfrm>
            <a:off x="562133" y="1363050"/>
            <a:ext cx="9147449" cy="1"/>
          </a:xfrm>
          <a:prstGeom prst="line">
            <a:avLst/>
          </a:prstGeom>
          <a:ln w="12700">
            <a:solidFill>
              <a:srgbClr val="737577"/>
            </a:solidFill>
            <a:miter lim="400000"/>
          </a:ln>
        </p:spPr>
        <p:txBody>
          <a:bodyPr lIns="0" tIns="0" rIns="0" bIns="0"/>
          <a:lstStyle/>
          <a:p>
            <a:pPr defTabSz="353020">
              <a:defRPr sz="900"/>
            </a:pPr>
          </a:p>
        </p:txBody>
      </p:sp>
      <p:sp>
        <p:nvSpPr>
          <p:cNvPr id="388" name="Title Text"/>
          <p:cNvSpPr txBox="1"/>
          <p:nvPr>
            <p:ph type="title"/>
          </p:nvPr>
        </p:nvSpPr>
        <p:spPr>
          <a:xfrm>
            <a:off x="561065" y="132382"/>
            <a:ext cx="9149111" cy="1323827"/>
          </a:xfrm>
          <a:prstGeom prst="rect">
            <a:avLst/>
          </a:prstGeom>
          <a:effectLst>
            <a:outerShdw sx="100000" sy="100000" kx="0" ky="0" algn="b" rotWithShape="0" blurRad="25400" dist="38100" dir="3000000">
              <a:srgbClr val="FFFFFF">
                <a:alpha val="80000"/>
              </a:srgbClr>
            </a:outerShdw>
          </a:effectLst>
        </p:spPr>
        <p:txBody>
          <a:bodyPr lIns="39224" tIns="39224" rIns="39224" bIns="39224"/>
          <a:lstStyle>
            <a:lvl1pPr marL="0" marR="0" algn="l" defTabSz="451081">
              <a:defRPr>
                <a:solidFill>
                  <a:srgbClr val="515151"/>
                </a:solidFill>
                <a:uFillTx/>
                <a:latin typeface="Cochin"/>
                <a:ea typeface="Cochin"/>
                <a:cs typeface="Cochin"/>
                <a:sym typeface="Cochin"/>
              </a:defRPr>
            </a:lvl1pPr>
          </a:lstStyle>
          <a:p>
            <a:pPr/>
            <a:r>
              <a:t>Title Text</a:t>
            </a:r>
          </a:p>
        </p:txBody>
      </p:sp>
      <p:sp>
        <p:nvSpPr>
          <p:cNvPr id="389" name="Body Level One…"/>
          <p:cNvSpPr txBox="1"/>
          <p:nvPr>
            <p:ph type="body" idx="1"/>
          </p:nvPr>
        </p:nvSpPr>
        <p:spPr>
          <a:xfrm>
            <a:off x="570871" y="1519948"/>
            <a:ext cx="9139305" cy="5805224"/>
          </a:xfrm>
          <a:prstGeom prst="rect">
            <a:avLst/>
          </a:prstGeom>
        </p:spPr>
        <p:txBody>
          <a:bodyPr lIns="39224" tIns="39224" rIns="39224" bIns="39224"/>
          <a:lstStyle>
            <a:lvl1pPr marL="366888" marR="0" indent="-366888" defTabSz="451081">
              <a:lnSpc>
                <a:spcPct val="90000"/>
              </a:lnSpc>
              <a:spcBef>
                <a:spcPts val="1600"/>
              </a:spcBef>
              <a:buSzPct val="65000"/>
              <a:buFont typeface="Zapf Dingbats"/>
              <a:buChar char="✦"/>
              <a:defRPr sz="2600">
                <a:solidFill>
                  <a:srgbClr val="515151"/>
                </a:solidFill>
                <a:uFillTx/>
                <a:latin typeface="Cochin"/>
                <a:ea typeface="Cochin"/>
                <a:cs typeface="Cochin"/>
                <a:sym typeface="Cochin"/>
              </a:defRPr>
            </a:lvl1pPr>
            <a:lvl2pPr marL="985519" marR="0" indent="-223519" defTabSz="451081">
              <a:lnSpc>
                <a:spcPct val="90000"/>
              </a:lnSpc>
              <a:buSzPct val="83000"/>
              <a:buChar char="•"/>
              <a:defRPr sz="2200">
                <a:solidFill>
                  <a:srgbClr val="515151"/>
                </a:solidFill>
                <a:uFillTx/>
                <a:latin typeface="Cochin"/>
                <a:ea typeface="Cochin"/>
                <a:cs typeface="Cochin"/>
                <a:sym typeface="Cochin"/>
              </a:defRPr>
            </a:lvl2pPr>
            <a:lvl3pPr marL="1392766" marR="0" indent="-186266" defTabSz="451081">
              <a:lnSpc>
                <a:spcPct val="90000"/>
              </a:lnSpc>
              <a:spcBef>
                <a:spcPts val="600"/>
              </a:spcBef>
              <a:buSzPct val="87000"/>
              <a:buChar char="-"/>
              <a:defRPr sz="2200">
                <a:solidFill>
                  <a:srgbClr val="515151"/>
                </a:solidFill>
                <a:uFillTx/>
                <a:latin typeface="Cochin"/>
                <a:ea typeface="Cochin"/>
                <a:cs typeface="Cochin"/>
                <a:sym typeface="Cochin"/>
              </a:defRPr>
            </a:lvl3pPr>
            <a:lvl4pPr marL="2116666" marR="0" indent="-465666" defTabSz="451081">
              <a:lnSpc>
                <a:spcPct val="90000"/>
              </a:lnSpc>
              <a:spcBef>
                <a:spcPts val="600"/>
              </a:spcBef>
              <a:buSzPct val="65000"/>
              <a:buFont typeface="Type Embellishments One LET Embellishments One LET Plain:1.0"/>
              <a:buChar char="n"/>
              <a:defRPr sz="2200">
                <a:solidFill>
                  <a:srgbClr val="515151"/>
                </a:solidFill>
                <a:uFillTx/>
                <a:latin typeface="Cochin"/>
                <a:ea typeface="Cochin"/>
                <a:cs typeface="Cochin"/>
                <a:sym typeface="Cochin"/>
              </a:defRPr>
            </a:lvl4pPr>
            <a:lvl5pPr marL="2561166" marR="0" indent="-465666" defTabSz="451081">
              <a:lnSpc>
                <a:spcPct val="90000"/>
              </a:lnSpc>
              <a:spcBef>
                <a:spcPts val="600"/>
              </a:spcBef>
              <a:buSzPct val="65000"/>
              <a:buFont typeface="Type Embellishments One LET Embellishments One LET Plain:1.0"/>
              <a:buChar char="n"/>
              <a:defRPr sz="2200">
                <a:solidFill>
                  <a:srgbClr val="515151"/>
                </a:solidFill>
                <a:uFillTx/>
                <a:latin typeface="Cochin"/>
                <a:ea typeface="Cochin"/>
                <a:cs typeface="Cochin"/>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390" name="Slide Number"/>
          <p:cNvSpPr txBox="1"/>
          <p:nvPr>
            <p:ph type="sldNum" sz="quarter" idx="2"/>
          </p:nvPr>
        </p:nvSpPr>
        <p:spPr>
          <a:xfrm>
            <a:off x="4904732" y="7158467"/>
            <a:ext cx="218150" cy="230850"/>
          </a:xfrm>
          <a:prstGeom prst="rect">
            <a:avLst/>
          </a:prstGeom>
          <a:effectLst>
            <a:outerShdw sx="100000" sy="100000" kx="0" ky="0" algn="b" rotWithShape="0" blurRad="25400" dist="38100" dir="3000000">
              <a:srgbClr val="FFFFFF">
                <a:alpha val="60000"/>
              </a:srgbClr>
            </a:outerShdw>
          </a:effectLst>
        </p:spPr>
        <p:txBody>
          <a:bodyPr lIns="39224" tIns="39224" rIns="39224" bIns="39224"/>
          <a:lstStyle>
            <a:lvl1pPr defTabSz="451081">
              <a:defRPr sz="1000">
                <a:solidFill>
                  <a:srgbClr val="515151"/>
                </a:solidFill>
                <a:uFillTx/>
                <a:latin typeface="Cochin"/>
                <a:ea typeface="Cochin"/>
                <a:cs typeface="Cochin"/>
                <a:sym typeface="Coc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2">
    <p:spTree>
      <p:nvGrpSpPr>
        <p:cNvPr id="1" name=""/>
        <p:cNvGrpSpPr/>
        <p:nvPr/>
      </p:nvGrpSpPr>
      <p:grpSpPr>
        <a:xfrm>
          <a:off x="0" y="0"/>
          <a:ext cx="0" cy="0"/>
          <a:chOff x="0" y="0"/>
          <a:chExt cx="0" cy="0"/>
        </a:xfrm>
      </p:grpSpPr>
      <p:sp>
        <p:nvSpPr>
          <p:cNvPr id="39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9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99"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400"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000000"/>
              </a:buClr>
              <a:buFont typeface="Times New Roman"/>
              <a:defRPr b="1" sz="2800">
                <a:latin typeface="Times New Roman"/>
                <a:ea typeface="Times New Roman"/>
                <a:cs typeface="Times New Roman"/>
                <a:sym typeface="Times New Roman"/>
              </a:defRPr>
            </a:lvl1pPr>
            <a:lvl2pPr marL="709027" marR="45326" indent="-210552" defTabSz="1000224">
              <a:spcBef>
                <a:spcPts val="700"/>
              </a:spcBef>
              <a:buClr>
                <a:srgbClr val="000000"/>
              </a:buClr>
              <a:buFont typeface="Times New Roman"/>
              <a:defRPr sz="2800">
                <a:latin typeface="Times New Roman"/>
                <a:ea typeface="Times New Roman"/>
                <a:cs typeface="Times New Roman"/>
                <a:sym typeface="Times New Roman"/>
              </a:defRPr>
            </a:lvl2pPr>
            <a:lvl3pPr marL="1130486" marR="45326" indent="-174811" defTabSz="1000224">
              <a:buClr>
                <a:srgbClr val="000000"/>
              </a:buClr>
              <a:buFont typeface="Times New Roman"/>
              <a:defRPr sz="2600">
                <a:latin typeface="Times New Roman"/>
                <a:ea typeface="Times New Roman"/>
                <a:cs typeface="Times New Roman"/>
                <a:sym typeface="Times New Roman"/>
              </a:defRPr>
            </a:lvl3pPr>
            <a:lvl4pPr marL="1576160" marR="45326" indent="-163285" defTabSz="1000224">
              <a:spcBef>
                <a:spcPts val="500"/>
              </a:spcBef>
              <a:buClr>
                <a:srgbClr val="000000"/>
              </a:buClr>
              <a:buFont typeface="Times New Roman"/>
              <a:defRPr>
                <a:latin typeface="Times New Roman"/>
                <a:ea typeface="Times New Roman"/>
                <a:cs typeface="Times New Roman"/>
                <a:sym typeface="Times New Roman"/>
              </a:defRPr>
            </a:lvl4pPr>
            <a:lvl5pPr marL="2033360" marR="45326" indent="-163285" defTabSz="1000224">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401"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
    <p:spTree>
      <p:nvGrpSpPr>
        <p:cNvPr id="1" name=""/>
        <p:cNvGrpSpPr/>
        <p:nvPr/>
      </p:nvGrpSpPr>
      <p:grpSpPr>
        <a:xfrm>
          <a:off x="0" y="0"/>
          <a:ext cx="0" cy="0"/>
          <a:chOff x="0" y="0"/>
          <a:chExt cx="0" cy="0"/>
        </a:xfrm>
      </p:grpSpPr>
      <p:sp>
        <p:nvSpPr>
          <p:cNvPr id="40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40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410"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411"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000000"/>
              </a:buClr>
              <a:buFont typeface="Times New Roman"/>
              <a:defRPr b="1" sz="2800">
                <a:latin typeface="Times New Roman"/>
                <a:ea typeface="Times New Roman"/>
                <a:cs typeface="Times New Roman"/>
                <a:sym typeface="Times New Roman"/>
              </a:defRPr>
            </a:lvl1pPr>
            <a:lvl2pPr marL="709027" marR="45326" indent="-210552" defTabSz="1000224">
              <a:spcBef>
                <a:spcPts val="700"/>
              </a:spcBef>
              <a:buClr>
                <a:srgbClr val="000000"/>
              </a:buClr>
              <a:buFont typeface="Times New Roman"/>
              <a:defRPr sz="2800">
                <a:latin typeface="Times New Roman"/>
                <a:ea typeface="Times New Roman"/>
                <a:cs typeface="Times New Roman"/>
                <a:sym typeface="Times New Roman"/>
              </a:defRPr>
            </a:lvl2pPr>
            <a:lvl3pPr marL="1130486" marR="45326" indent="-174811" defTabSz="1000224">
              <a:buClr>
                <a:srgbClr val="000000"/>
              </a:buClr>
              <a:buFont typeface="Times New Roman"/>
              <a:defRPr sz="2600">
                <a:latin typeface="Times New Roman"/>
                <a:ea typeface="Times New Roman"/>
                <a:cs typeface="Times New Roman"/>
                <a:sym typeface="Times New Roman"/>
              </a:defRPr>
            </a:lvl3pPr>
            <a:lvl4pPr marL="1576160" marR="45326" indent="-163285" defTabSz="1000224">
              <a:spcBef>
                <a:spcPts val="500"/>
              </a:spcBef>
              <a:buClr>
                <a:srgbClr val="000000"/>
              </a:buClr>
              <a:buFont typeface="Times New Roman"/>
              <a:defRPr>
                <a:latin typeface="Times New Roman"/>
                <a:ea typeface="Times New Roman"/>
                <a:cs typeface="Times New Roman"/>
                <a:sym typeface="Times New Roman"/>
              </a:defRPr>
            </a:lvl4pPr>
            <a:lvl5pPr marL="2033360" marR="45326" indent="-163285" defTabSz="1000224">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412"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19" name="Line"/>
          <p:cNvSpPr/>
          <p:nvPr/>
        </p:nvSpPr>
        <p:spPr>
          <a:xfrm>
            <a:off x="247269" y="1147315"/>
            <a:ext cx="9629575" cy="82"/>
          </a:xfrm>
          <a:prstGeom prst="line">
            <a:avLst/>
          </a:prstGeom>
          <a:ln w="25400">
            <a:solidFill>
              <a:srgbClr val="000000"/>
            </a:solidFill>
            <a:miter lim="400000"/>
          </a:ln>
        </p:spPr>
        <p:txBody>
          <a:bodyPr lIns="0" tIns="0" rIns="0" bIns="0"/>
          <a:lstStyle/>
          <a:p>
            <a:pPr defTabSz="353020">
              <a:defRPr sz="900"/>
            </a:pPr>
          </a:p>
        </p:txBody>
      </p:sp>
      <p:sp>
        <p:nvSpPr>
          <p:cNvPr id="420" name="Title Text"/>
          <p:cNvSpPr txBox="1"/>
          <p:nvPr>
            <p:ph type="title"/>
          </p:nvPr>
        </p:nvSpPr>
        <p:spPr>
          <a:xfrm>
            <a:off x="237463" y="196122"/>
            <a:ext cx="9639417" cy="941388"/>
          </a:xfrm>
          <a:prstGeom prst="rect">
            <a:avLst/>
          </a:prstGeom>
        </p:spPr>
        <p:txBody>
          <a:bodyPr lIns="39224" tIns="39224" rIns="39224" bIns="39224"/>
          <a:lstStyle>
            <a:lvl1pPr marL="0" marR="0" algn="l" defTabSz="451081">
              <a:defRPr b="1" sz="4800">
                <a:uFillTx/>
                <a:latin typeface="Helvetica Neue"/>
                <a:ea typeface="Helvetica Neue"/>
                <a:cs typeface="Helvetica Neue"/>
                <a:sym typeface="Helvetica Neue"/>
              </a:defRPr>
            </a:lvl1pPr>
          </a:lstStyle>
          <a:p>
            <a:pPr/>
            <a:r>
              <a:t>Title Text</a:t>
            </a:r>
          </a:p>
        </p:txBody>
      </p:sp>
      <p:sp>
        <p:nvSpPr>
          <p:cNvPr id="421" name="Body Level One…"/>
          <p:cNvSpPr txBox="1"/>
          <p:nvPr>
            <p:ph type="body" idx="1"/>
          </p:nvPr>
        </p:nvSpPr>
        <p:spPr>
          <a:xfrm>
            <a:off x="237463" y="1274795"/>
            <a:ext cx="9639417" cy="6236693"/>
          </a:xfrm>
          <a:prstGeom prst="rect">
            <a:avLst/>
          </a:prstGeom>
        </p:spPr>
        <p:txBody>
          <a:bodyPr lIns="39224" tIns="39224" rIns="39224" bIns="39224"/>
          <a:lstStyle>
            <a:lvl1pPr marL="627138" marR="0" indent="-309638" defTabSz="451081">
              <a:buSzPct val="75000"/>
              <a:defRPr>
                <a:uFillTx/>
                <a:latin typeface="Helvetica Neue Medium"/>
                <a:ea typeface="Helvetica Neue Medium"/>
                <a:cs typeface="Helvetica Neue Medium"/>
                <a:sym typeface="Helvetica Neue Medium"/>
              </a:defRPr>
            </a:lvl1pPr>
            <a:lvl2pPr marL="1071638" marR="0" indent="-309638" defTabSz="451081">
              <a:spcBef>
                <a:spcPts val="0"/>
              </a:spcBef>
              <a:buChar char="-"/>
              <a:defRPr sz="3200">
                <a:uFillTx/>
                <a:latin typeface="Helvetica"/>
                <a:ea typeface="Helvetica"/>
                <a:cs typeface="Helvetica"/>
                <a:sym typeface="Helvetica"/>
              </a:defRPr>
            </a:lvl2pPr>
            <a:lvl3pPr marL="1516138" marR="0" indent="-309638" defTabSz="451081">
              <a:spcBef>
                <a:spcPts val="1100"/>
              </a:spcBef>
              <a:buChar char="-"/>
              <a:defRPr sz="3200">
                <a:uFillTx/>
                <a:latin typeface="Helvetica"/>
                <a:ea typeface="Helvetica"/>
                <a:cs typeface="Helvetica"/>
                <a:sym typeface="Helvetica"/>
              </a:defRPr>
            </a:lvl3pPr>
            <a:lvl4pPr marL="1960638" marR="0" indent="-309638" defTabSz="451081">
              <a:spcBef>
                <a:spcPts val="1100"/>
              </a:spcBef>
              <a:buChar char="-"/>
              <a:defRPr sz="3200">
                <a:uFillTx/>
                <a:latin typeface="Helvetica"/>
                <a:ea typeface="Helvetica"/>
                <a:cs typeface="Helvetica"/>
                <a:sym typeface="Helvetica"/>
              </a:defRPr>
            </a:lvl4pPr>
            <a:lvl5pPr marL="2405138" marR="0" indent="-309638" defTabSz="451081">
              <a:spcBef>
                <a:spcPts val="1100"/>
              </a:spcBef>
              <a:buChar char="-"/>
              <a:defRPr sz="3200">
                <a:uFillTx/>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422" name="Slide Number"/>
          <p:cNvSpPr txBox="1"/>
          <p:nvPr>
            <p:ph type="sldNum" sz="quarter" idx="2"/>
          </p:nvPr>
        </p:nvSpPr>
        <p:spPr>
          <a:xfrm>
            <a:off x="4896172" y="7176789"/>
            <a:ext cx="243550" cy="256250"/>
          </a:xfrm>
          <a:prstGeom prst="rect">
            <a:avLst/>
          </a:prstGeom>
        </p:spPr>
        <p:txBody>
          <a:bodyPr lIns="39224" tIns="39224" rIns="39224" bIns="39224" anchor="b"/>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429" name="Rectangle"/>
          <p:cNvSpPr/>
          <p:nvPr/>
        </p:nvSpPr>
        <p:spPr>
          <a:xfrm>
            <a:off x="11922" y="-88256"/>
            <a:ext cx="10267009" cy="1372858"/>
          </a:xfrm>
          <a:prstGeom prst="rect">
            <a:avLst/>
          </a:prstGeom>
          <a:blipFill>
            <a:blip r:embed="rId2"/>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30" name="Rectangle"/>
          <p:cNvSpPr/>
          <p:nvPr/>
        </p:nvSpPr>
        <p:spPr>
          <a:xfrm>
            <a:off x="11922" y="6403396"/>
            <a:ext cx="10267009" cy="1274796"/>
          </a:xfrm>
          <a:prstGeom prst="rect">
            <a:avLst/>
          </a:prstGeom>
          <a:blipFill>
            <a:blip r:embed="rId2"/>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31" name="Title Text"/>
          <p:cNvSpPr txBox="1"/>
          <p:nvPr>
            <p:ph type="title"/>
          </p:nvPr>
        </p:nvSpPr>
        <p:spPr>
          <a:xfrm>
            <a:off x="198238" y="1294407"/>
            <a:ext cx="9639418" cy="5099184"/>
          </a:xfrm>
          <a:prstGeom prst="rect">
            <a:avLst/>
          </a:prstGeom>
        </p:spPr>
        <p:txBody>
          <a:bodyPr lIns="39224" tIns="39224" rIns="39224" bIns="39224"/>
          <a:lstStyle>
            <a:lvl1pPr marL="0" marR="0" algn="l" defTabSz="451081">
              <a:defRPr b="1" sz="11000">
                <a:uFillTx/>
                <a:latin typeface="Helvetica Neue"/>
                <a:ea typeface="Helvetica Neue"/>
                <a:cs typeface="Helvetica Neue"/>
                <a:sym typeface="Helvetica Neue"/>
              </a:defRPr>
            </a:lvl1pPr>
          </a:lstStyle>
          <a:p>
            <a:pPr/>
            <a:r>
              <a:t>Title Text</a:t>
            </a:r>
          </a:p>
        </p:txBody>
      </p:sp>
      <p:sp>
        <p:nvSpPr>
          <p:cNvPr id="432" name="Slide Number"/>
          <p:cNvSpPr txBox="1"/>
          <p:nvPr>
            <p:ph type="sldNum" sz="quarter" idx="2"/>
          </p:nvPr>
        </p:nvSpPr>
        <p:spPr>
          <a:xfrm>
            <a:off x="4896172" y="7176789"/>
            <a:ext cx="243550" cy="256250"/>
          </a:xfrm>
          <a:prstGeom prst="rect">
            <a:avLst/>
          </a:prstGeom>
        </p:spPr>
        <p:txBody>
          <a:bodyPr lIns="39224" tIns="39224" rIns="39224" bIns="39224" anchor="b"/>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 Design copy 3">
    <p:bg>
      <p:bgPr>
        <a:solidFill>
          <a:srgbClr val="000000"/>
        </a:solidFill>
      </p:bgPr>
    </p:bg>
    <p:spTree>
      <p:nvGrpSpPr>
        <p:cNvPr id="1" name=""/>
        <p:cNvGrpSpPr/>
        <p:nvPr/>
      </p:nvGrpSpPr>
      <p:grpSpPr>
        <a:xfrm>
          <a:off x="0" y="0"/>
          <a:ext cx="0" cy="0"/>
          <a:chOff x="0" y="0"/>
          <a:chExt cx="0" cy="0"/>
        </a:xfrm>
      </p:grpSpPr>
      <p:sp>
        <p:nvSpPr>
          <p:cNvPr id="439" name="Title Text"/>
          <p:cNvSpPr txBox="1"/>
          <p:nvPr>
            <p:ph type="title"/>
          </p:nvPr>
        </p:nvSpPr>
        <p:spPr>
          <a:xfrm>
            <a:off x="335524" y="-1"/>
            <a:ext cx="9286397" cy="1429516"/>
          </a:xfrm>
          <a:prstGeom prst="rect">
            <a:avLst/>
          </a:prstGeom>
        </p:spPr>
        <p:txBody>
          <a:bodyPr lIns="39224" tIns="39224" rIns="39224" bIns="39224"/>
          <a:lstStyle>
            <a:lvl1pPr marL="44628" marR="44628" algn="l" defTabSz="1000224">
              <a:defRPr sz="4000">
                <a:solidFill>
                  <a:srgbClr val="FFFFFF"/>
                </a:solidFill>
                <a:uFill>
                  <a:solidFill>
                    <a:srgbClr val="FFFFFF"/>
                  </a:solidFill>
                </a:uFill>
                <a:latin typeface="Helvetica"/>
                <a:ea typeface="Helvetica"/>
                <a:cs typeface="Helvetica"/>
                <a:sym typeface="Helvetica"/>
              </a:defRPr>
            </a:lvl1pPr>
          </a:lstStyle>
          <a:p>
            <a:pPr/>
            <a:r>
              <a:t>Title Text</a:t>
            </a:r>
          </a:p>
        </p:txBody>
      </p:sp>
      <p:sp>
        <p:nvSpPr>
          <p:cNvPr id="440" name="Body Level One…"/>
          <p:cNvSpPr txBox="1"/>
          <p:nvPr>
            <p:ph type="body" idx="1"/>
          </p:nvPr>
        </p:nvSpPr>
        <p:spPr>
          <a:xfrm>
            <a:off x="335524" y="1621278"/>
            <a:ext cx="9241289" cy="5909823"/>
          </a:xfrm>
          <a:prstGeom prst="rect">
            <a:avLst/>
          </a:prstGeom>
        </p:spPr>
        <p:txBody>
          <a:bodyPr lIns="39224" tIns="39224" rIns="39224" bIns="39224"/>
          <a:lstStyle>
            <a:lvl1pPr marL="290021" marR="44628" indent="-249381" defTabSz="1000224">
              <a:lnSpc>
                <a:spcPct val="110000"/>
              </a:lnSpc>
              <a:spcBef>
                <a:spcPts val="600"/>
              </a:spcBef>
              <a:buClr>
                <a:srgbClr val="FFFFFF"/>
              </a:buClr>
              <a:buSzPct val="110000"/>
              <a:buFont typeface="Book Antiqua"/>
              <a:defRPr>
                <a:solidFill>
                  <a:srgbClr val="FFFFFF"/>
                </a:solidFill>
                <a:uFill>
                  <a:solidFill>
                    <a:srgbClr val="FFFFFF"/>
                  </a:solidFill>
                </a:uFill>
                <a:latin typeface="Book Antiqua"/>
                <a:ea typeface="Book Antiqua"/>
                <a:cs typeface="Book Antiqua"/>
                <a:sym typeface="Book Antiqua"/>
              </a:defRPr>
            </a:lvl1pPr>
            <a:lvl2pPr marL="704215" marR="44628" indent="-206375" defTabSz="1000224">
              <a:lnSpc>
                <a:spcPct val="110000"/>
              </a:lnSpc>
              <a:buClr>
                <a:srgbClr val="FFFFFF"/>
              </a:buClr>
              <a:buSzPct val="110000"/>
              <a:buFont typeface="Arial"/>
              <a:defRPr sz="2600">
                <a:solidFill>
                  <a:srgbClr val="FFFFFF"/>
                </a:solidFill>
                <a:uFill>
                  <a:solidFill>
                    <a:srgbClr val="FFFFFF"/>
                  </a:solidFill>
                </a:uFill>
                <a:latin typeface="Book Antiqua"/>
                <a:ea typeface="Book Antiqua"/>
                <a:cs typeface="Book Antiqua"/>
                <a:sym typeface="Book Antiqua"/>
              </a:defRPr>
            </a:lvl2pPr>
            <a:lvl3pPr marL="1118325" marR="44628" indent="-163285" defTabSz="1000224">
              <a:lnSpc>
                <a:spcPct val="110000"/>
              </a:lnSpc>
              <a:spcBef>
                <a:spcPts val="600"/>
              </a:spcBef>
              <a:buClr>
                <a:srgbClr val="FFFFFF"/>
              </a:buClr>
              <a:buSzPct val="110000"/>
              <a:buFont typeface="Book Antiqua"/>
              <a:defRPr sz="2000">
                <a:solidFill>
                  <a:srgbClr val="FFFFFF"/>
                </a:solidFill>
                <a:uFill>
                  <a:solidFill>
                    <a:srgbClr val="FFFFFF"/>
                  </a:solidFill>
                </a:uFill>
                <a:latin typeface="Book Antiqua"/>
                <a:ea typeface="Book Antiqua"/>
                <a:cs typeface="Book Antiqua"/>
                <a:sym typeface="Book Antiqua"/>
              </a:defRPr>
            </a:lvl3pPr>
            <a:lvl4pPr marL="1575525" marR="44628" indent="-163285" defTabSz="1000224">
              <a:lnSpc>
                <a:spcPct val="110000"/>
              </a:lnSpc>
              <a:spcBef>
                <a:spcPts val="600"/>
              </a:spcBef>
              <a:buClr>
                <a:srgbClr val="FFFFFF"/>
              </a:buClr>
              <a:buSzPct val="110000"/>
              <a:buFont typeface="Arial"/>
              <a:defRPr>
                <a:solidFill>
                  <a:srgbClr val="FFFFFF"/>
                </a:solidFill>
                <a:uFill>
                  <a:solidFill>
                    <a:srgbClr val="FFFFFF"/>
                  </a:solidFill>
                </a:uFill>
                <a:latin typeface="Book Antiqua"/>
                <a:ea typeface="Book Antiqua"/>
                <a:cs typeface="Book Antiqua"/>
                <a:sym typeface="Book Antiqua"/>
              </a:defRPr>
            </a:lvl4pPr>
            <a:lvl5pPr marL="2032725" marR="44628" indent="-163285" defTabSz="1000224">
              <a:lnSpc>
                <a:spcPct val="110000"/>
              </a:lnSpc>
              <a:spcBef>
                <a:spcPts val="600"/>
              </a:spcBef>
              <a:buClr>
                <a:srgbClr val="FFFFFF"/>
              </a:buClr>
              <a:buSzPct val="110000"/>
              <a:buFont typeface="Arial"/>
              <a:buChar char="›"/>
              <a:defRPr>
                <a:solidFill>
                  <a:srgbClr val="FFFFFF"/>
                </a:solidFill>
                <a:uFill>
                  <a:solidFill>
                    <a:srgbClr val="FFFFFF"/>
                  </a:solidFill>
                </a:uFill>
                <a:latin typeface="Book Antiqua"/>
                <a:ea typeface="Book Antiqua"/>
                <a:cs typeface="Book Antiqua"/>
                <a:sym typeface="Book Antiqua"/>
              </a:defRPr>
            </a:lvl5pPr>
          </a:lstStyle>
          <a:p>
            <a:pPr/>
            <a:r>
              <a:t>Body Level One</a:t>
            </a:r>
          </a:p>
          <a:p>
            <a:pPr lvl="1"/>
            <a:r>
              <a:t>Body Level Two</a:t>
            </a:r>
          </a:p>
          <a:p>
            <a:pPr lvl="2"/>
            <a:r>
              <a:t>Body Level Three</a:t>
            </a:r>
          </a:p>
          <a:p>
            <a:pPr lvl="3"/>
            <a:r>
              <a:t>Body Level Four</a:t>
            </a:r>
          </a:p>
          <a:p>
            <a:pPr lvl="4"/>
            <a:r>
              <a:t>Body Level Five</a:t>
            </a:r>
          </a:p>
        </p:txBody>
      </p:sp>
      <p:sp>
        <p:nvSpPr>
          <p:cNvPr id="441" name="Slide Number"/>
          <p:cNvSpPr txBox="1"/>
          <p:nvPr>
            <p:ph type="sldNum" sz="quarter" idx="2"/>
          </p:nvPr>
        </p:nvSpPr>
        <p:spPr>
          <a:xfrm>
            <a:off x="4812502" y="7011375"/>
            <a:ext cx="421350" cy="445423"/>
          </a:xfrm>
          <a:prstGeom prst="rect">
            <a:avLst/>
          </a:prstGeom>
        </p:spPr>
        <p:txBody>
          <a:bodyPr lIns="39224" tIns="39224" rIns="39224" bIns="39224"/>
          <a:lstStyle>
            <a:lvl1pPr defTabSz="637397">
              <a:defRPr sz="2600">
                <a:solidFill>
                  <a:srgbClr val="005840"/>
                </a:solidFill>
                <a:uFill>
                  <a:solidFill>
                    <a:srgbClr val="005840"/>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and Content">
    <p:bg>
      <p:bgPr>
        <a:solidFill>
          <a:srgbClr val="000000"/>
        </a:solidFill>
      </p:bgPr>
    </p:bg>
    <p:spTree>
      <p:nvGrpSpPr>
        <p:cNvPr id="1" name=""/>
        <p:cNvGrpSpPr/>
        <p:nvPr/>
      </p:nvGrpSpPr>
      <p:grpSpPr>
        <a:xfrm>
          <a:off x="0" y="0"/>
          <a:ext cx="0" cy="0"/>
          <a:chOff x="0" y="0"/>
          <a:chExt cx="0" cy="0"/>
        </a:xfrm>
      </p:grpSpPr>
      <p:sp>
        <p:nvSpPr>
          <p:cNvPr id="448" name="Title Text"/>
          <p:cNvSpPr txBox="1"/>
          <p:nvPr>
            <p:ph type="title"/>
          </p:nvPr>
        </p:nvSpPr>
        <p:spPr>
          <a:xfrm>
            <a:off x="335524" y="-1"/>
            <a:ext cx="9286397" cy="1429516"/>
          </a:xfrm>
          <a:prstGeom prst="rect">
            <a:avLst/>
          </a:prstGeom>
        </p:spPr>
        <p:txBody>
          <a:bodyPr lIns="29418" tIns="29418" rIns="29418" bIns="29418"/>
          <a:lstStyle>
            <a:lvl1pPr marL="0" marR="0" algn="l" defTabSz="1000224">
              <a:defRPr sz="4000">
                <a:solidFill>
                  <a:srgbClr val="FFFFFF"/>
                </a:solidFill>
                <a:uFill>
                  <a:solidFill>
                    <a:srgbClr val="FFFFFF"/>
                  </a:solidFill>
                </a:uFill>
                <a:latin typeface="Helvetica"/>
                <a:ea typeface="Helvetica"/>
                <a:cs typeface="Helvetica"/>
                <a:sym typeface="Helvetica"/>
              </a:defRPr>
            </a:lvl1pPr>
          </a:lstStyle>
          <a:p>
            <a:pPr/>
            <a:r>
              <a:t>Title Text</a:t>
            </a:r>
          </a:p>
        </p:txBody>
      </p:sp>
      <p:sp>
        <p:nvSpPr>
          <p:cNvPr id="449" name="Body Level One…"/>
          <p:cNvSpPr txBox="1"/>
          <p:nvPr>
            <p:ph type="body" idx="1"/>
          </p:nvPr>
        </p:nvSpPr>
        <p:spPr>
          <a:xfrm>
            <a:off x="335524" y="1621278"/>
            <a:ext cx="9241290" cy="5909823"/>
          </a:xfrm>
          <a:prstGeom prst="rect">
            <a:avLst/>
          </a:prstGeom>
        </p:spPr>
        <p:txBody>
          <a:bodyPr lIns="29418" tIns="29418" rIns="29418" bIns="29418"/>
          <a:lstStyle>
            <a:lvl1pPr marL="249381" marR="0" indent="-249381" defTabSz="1000224">
              <a:lnSpc>
                <a:spcPct val="110000"/>
              </a:lnSpc>
              <a:spcBef>
                <a:spcPts val="600"/>
              </a:spcBef>
              <a:buClr>
                <a:srgbClr val="FFFFFF"/>
              </a:buClr>
              <a:buSzPct val="110000"/>
              <a:defRPr>
                <a:solidFill>
                  <a:srgbClr val="FFFFFF"/>
                </a:solidFill>
                <a:uFill>
                  <a:solidFill>
                    <a:srgbClr val="FFFFFF"/>
                  </a:solidFill>
                </a:uFill>
                <a:latin typeface="Book Antiqua"/>
                <a:ea typeface="Book Antiqua"/>
                <a:cs typeface="Book Antiqua"/>
                <a:sym typeface="Book Antiqua"/>
              </a:defRPr>
            </a:lvl1pPr>
            <a:lvl2pPr marL="663575" marR="0" indent="-206375" defTabSz="1000224">
              <a:lnSpc>
                <a:spcPct val="110000"/>
              </a:lnSpc>
              <a:buClr>
                <a:srgbClr val="FFFFFF"/>
              </a:buClr>
              <a:buSzPct val="110000"/>
              <a:buFont typeface="Arial"/>
              <a:defRPr sz="2600">
                <a:solidFill>
                  <a:srgbClr val="FFFFFF"/>
                </a:solidFill>
                <a:uFill>
                  <a:solidFill>
                    <a:srgbClr val="FFFFFF"/>
                  </a:solidFill>
                </a:uFill>
                <a:latin typeface="Book Antiqua"/>
                <a:ea typeface="Book Antiqua"/>
                <a:cs typeface="Book Antiqua"/>
                <a:sym typeface="Book Antiqua"/>
              </a:defRPr>
            </a:lvl2pPr>
            <a:lvl3pPr marL="1077685" marR="0" indent="-163285" defTabSz="1000224">
              <a:lnSpc>
                <a:spcPct val="110000"/>
              </a:lnSpc>
              <a:spcBef>
                <a:spcPts val="600"/>
              </a:spcBef>
              <a:buClr>
                <a:srgbClr val="FFFFFF"/>
              </a:buClr>
              <a:buSzPct val="110000"/>
              <a:defRPr sz="2000">
                <a:solidFill>
                  <a:srgbClr val="FFFFFF"/>
                </a:solidFill>
                <a:uFill>
                  <a:solidFill>
                    <a:srgbClr val="FFFFFF"/>
                  </a:solidFill>
                </a:uFill>
                <a:latin typeface="Book Antiqua"/>
                <a:ea typeface="Book Antiqua"/>
                <a:cs typeface="Book Antiqua"/>
                <a:sym typeface="Book Antiqua"/>
              </a:defRPr>
            </a:lvl3pPr>
            <a:lvl4pPr marL="1534885" marR="0" indent="-163285" defTabSz="1000224">
              <a:lnSpc>
                <a:spcPct val="110000"/>
              </a:lnSpc>
              <a:spcBef>
                <a:spcPts val="600"/>
              </a:spcBef>
              <a:buClr>
                <a:srgbClr val="FFFFFF"/>
              </a:buClr>
              <a:buSzPct val="110000"/>
              <a:buFont typeface="Arial"/>
              <a:defRPr>
                <a:solidFill>
                  <a:srgbClr val="FFFFFF"/>
                </a:solidFill>
                <a:uFill>
                  <a:solidFill>
                    <a:srgbClr val="FFFFFF"/>
                  </a:solidFill>
                </a:uFill>
                <a:latin typeface="Book Antiqua"/>
                <a:ea typeface="Book Antiqua"/>
                <a:cs typeface="Book Antiqua"/>
                <a:sym typeface="Book Antiqua"/>
              </a:defRPr>
            </a:lvl4pPr>
            <a:lvl5pPr marL="1992085" marR="0" indent="-163285" defTabSz="1000224">
              <a:lnSpc>
                <a:spcPct val="110000"/>
              </a:lnSpc>
              <a:spcBef>
                <a:spcPts val="600"/>
              </a:spcBef>
              <a:buClr>
                <a:srgbClr val="FFFFFF"/>
              </a:buClr>
              <a:buSzPct val="110000"/>
              <a:buFont typeface="Arial"/>
              <a:buChar char="›"/>
              <a:defRPr>
                <a:solidFill>
                  <a:srgbClr val="FFFFFF"/>
                </a:solidFill>
                <a:uFill>
                  <a:solidFill>
                    <a:srgbClr val="FFFFFF"/>
                  </a:solidFill>
                </a:uFill>
                <a:latin typeface="Book Antiqua"/>
                <a:ea typeface="Book Antiqua"/>
                <a:cs typeface="Book Antiqua"/>
                <a:sym typeface="Book Antiqua"/>
              </a:defRPr>
            </a:lvl5pPr>
          </a:lstStyle>
          <a:p>
            <a:pPr/>
            <a:r>
              <a:t>Body Level One</a:t>
            </a:r>
          </a:p>
          <a:p>
            <a:pPr lvl="1"/>
            <a:r>
              <a:t>Body Level Two</a:t>
            </a:r>
          </a:p>
          <a:p>
            <a:pPr lvl="2"/>
            <a:r>
              <a:t>Body Level Three</a:t>
            </a:r>
          </a:p>
          <a:p>
            <a:pPr lvl="3"/>
            <a:r>
              <a:t>Body Level Four</a:t>
            </a:r>
          </a:p>
          <a:p>
            <a:pPr lvl="4"/>
            <a:r>
              <a:t>Body Level Five</a:t>
            </a:r>
          </a:p>
        </p:txBody>
      </p:sp>
      <p:sp>
        <p:nvSpPr>
          <p:cNvPr id="450" name="Slide Number"/>
          <p:cNvSpPr txBox="1"/>
          <p:nvPr>
            <p:ph type="sldNum" sz="quarter" idx="2"/>
          </p:nvPr>
        </p:nvSpPr>
        <p:spPr>
          <a:xfrm>
            <a:off x="9280845" y="7133189"/>
            <a:ext cx="260665" cy="251264"/>
          </a:xfrm>
          <a:prstGeom prst="rect">
            <a:avLst/>
          </a:prstGeom>
        </p:spPr>
        <p:txBody>
          <a:bodyPr lIns="39224" tIns="39224" rIns="39224" bIns="39224"/>
          <a:lstStyle>
            <a:lvl1pPr algn="r" defTabSz="1000224">
              <a:defRPr b="1" sz="1200">
                <a:solidFill>
                  <a:srgbClr val="005840"/>
                </a:solidFill>
                <a:uFill>
                  <a:solidFill>
                    <a:srgbClr val="005840"/>
                  </a:solidFill>
                </a:uFill>
                <a:latin typeface="+mn-lt"/>
                <a:ea typeface="+mn-ea"/>
                <a:cs typeface="+mn-cs"/>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 Design copy 2">
    <p:bg>
      <p:bgPr>
        <a:solidFill>
          <a:srgbClr val="000000"/>
        </a:solidFill>
      </p:bgPr>
    </p:bg>
    <p:spTree>
      <p:nvGrpSpPr>
        <p:cNvPr id="1" name=""/>
        <p:cNvGrpSpPr/>
        <p:nvPr/>
      </p:nvGrpSpPr>
      <p:grpSpPr>
        <a:xfrm>
          <a:off x="0" y="0"/>
          <a:ext cx="0" cy="0"/>
          <a:chOff x="0" y="0"/>
          <a:chExt cx="0" cy="0"/>
        </a:xfrm>
      </p:grpSpPr>
      <p:sp>
        <p:nvSpPr>
          <p:cNvPr id="457" name="Title Text"/>
          <p:cNvSpPr txBox="1"/>
          <p:nvPr>
            <p:ph type="title"/>
          </p:nvPr>
        </p:nvSpPr>
        <p:spPr>
          <a:xfrm>
            <a:off x="335524" y="-1"/>
            <a:ext cx="9286397" cy="1429516"/>
          </a:xfrm>
          <a:prstGeom prst="rect">
            <a:avLst/>
          </a:prstGeom>
        </p:spPr>
        <p:txBody>
          <a:bodyPr lIns="39224" tIns="39224" rIns="39224" bIns="39224"/>
          <a:lstStyle>
            <a:lvl1pPr marL="44628" marR="44628" algn="l" defTabSz="1000224">
              <a:defRPr sz="4000">
                <a:solidFill>
                  <a:srgbClr val="FFFFFF"/>
                </a:solidFill>
                <a:uFill>
                  <a:solidFill>
                    <a:srgbClr val="FFFFFF"/>
                  </a:solidFill>
                </a:uFill>
                <a:latin typeface="Helvetica"/>
                <a:ea typeface="Helvetica"/>
                <a:cs typeface="Helvetica"/>
                <a:sym typeface="Helvetica"/>
              </a:defRPr>
            </a:lvl1pPr>
          </a:lstStyle>
          <a:p>
            <a:pPr/>
            <a:r>
              <a:t>Title Text</a:t>
            </a:r>
          </a:p>
        </p:txBody>
      </p:sp>
      <p:sp>
        <p:nvSpPr>
          <p:cNvPr id="458" name="Body Level One…"/>
          <p:cNvSpPr txBox="1"/>
          <p:nvPr>
            <p:ph type="body" idx="1"/>
          </p:nvPr>
        </p:nvSpPr>
        <p:spPr>
          <a:xfrm>
            <a:off x="335524" y="1621278"/>
            <a:ext cx="9241289" cy="5909823"/>
          </a:xfrm>
          <a:prstGeom prst="rect">
            <a:avLst/>
          </a:prstGeom>
        </p:spPr>
        <p:txBody>
          <a:bodyPr lIns="39224" tIns="39224" rIns="39224" bIns="39224"/>
          <a:lstStyle>
            <a:lvl1pPr marL="290021" marR="44628" indent="-249381" defTabSz="1000224">
              <a:lnSpc>
                <a:spcPct val="110000"/>
              </a:lnSpc>
              <a:spcBef>
                <a:spcPts val="600"/>
              </a:spcBef>
              <a:buClr>
                <a:srgbClr val="FFFFFF"/>
              </a:buClr>
              <a:buSzPct val="110000"/>
              <a:buFont typeface="Book Antiqua"/>
              <a:defRPr>
                <a:solidFill>
                  <a:srgbClr val="FFFFFF"/>
                </a:solidFill>
                <a:uFill>
                  <a:solidFill>
                    <a:srgbClr val="FFFFFF"/>
                  </a:solidFill>
                </a:uFill>
                <a:latin typeface="Book Antiqua"/>
                <a:ea typeface="Book Antiqua"/>
                <a:cs typeface="Book Antiqua"/>
                <a:sym typeface="Book Antiqua"/>
              </a:defRPr>
            </a:lvl1pPr>
            <a:lvl2pPr marL="704215" marR="44628" indent="-206375" defTabSz="1000224">
              <a:lnSpc>
                <a:spcPct val="110000"/>
              </a:lnSpc>
              <a:buClr>
                <a:srgbClr val="FFFFFF"/>
              </a:buClr>
              <a:buSzPct val="110000"/>
              <a:buFont typeface="Arial"/>
              <a:defRPr sz="2600">
                <a:solidFill>
                  <a:srgbClr val="FFFFFF"/>
                </a:solidFill>
                <a:uFill>
                  <a:solidFill>
                    <a:srgbClr val="FFFFFF"/>
                  </a:solidFill>
                </a:uFill>
                <a:latin typeface="Book Antiqua"/>
                <a:ea typeface="Book Antiqua"/>
                <a:cs typeface="Book Antiqua"/>
                <a:sym typeface="Book Antiqua"/>
              </a:defRPr>
            </a:lvl2pPr>
            <a:lvl3pPr marL="1118325" marR="44628" indent="-163285" defTabSz="1000224">
              <a:lnSpc>
                <a:spcPct val="110000"/>
              </a:lnSpc>
              <a:spcBef>
                <a:spcPts val="600"/>
              </a:spcBef>
              <a:buClr>
                <a:srgbClr val="FFFFFF"/>
              </a:buClr>
              <a:buSzPct val="110000"/>
              <a:buFont typeface="Book Antiqua"/>
              <a:defRPr sz="2000">
                <a:solidFill>
                  <a:srgbClr val="FFFFFF"/>
                </a:solidFill>
                <a:uFill>
                  <a:solidFill>
                    <a:srgbClr val="FFFFFF"/>
                  </a:solidFill>
                </a:uFill>
                <a:latin typeface="Book Antiqua"/>
                <a:ea typeface="Book Antiqua"/>
                <a:cs typeface="Book Antiqua"/>
                <a:sym typeface="Book Antiqua"/>
              </a:defRPr>
            </a:lvl3pPr>
            <a:lvl4pPr marL="1575525" marR="44628" indent="-163285" defTabSz="1000224">
              <a:lnSpc>
                <a:spcPct val="110000"/>
              </a:lnSpc>
              <a:spcBef>
                <a:spcPts val="600"/>
              </a:spcBef>
              <a:buClr>
                <a:srgbClr val="FFFFFF"/>
              </a:buClr>
              <a:buSzPct val="110000"/>
              <a:buFont typeface="Arial"/>
              <a:defRPr>
                <a:solidFill>
                  <a:srgbClr val="FFFFFF"/>
                </a:solidFill>
                <a:uFill>
                  <a:solidFill>
                    <a:srgbClr val="FFFFFF"/>
                  </a:solidFill>
                </a:uFill>
                <a:latin typeface="Book Antiqua"/>
                <a:ea typeface="Book Antiqua"/>
                <a:cs typeface="Book Antiqua"/>
                <a:sym typeface="Book Antiqua"/>
              </a:defRPr>
            </a:lvl4pPr>
            <a:lvl5pPr marL="2032725" marR="44628" indent="-163285" defTabSz="1000224">
              <a:lnSpc>
                <a:spcPct val="110000"/>
              </a:lnSpc>
              <a:spcBef>
                <a:spcPts val="600"/>
              </a:spcBef>
              <a:buClr>
                <a:srgbClr val="FFFFFF"/>
              </a:buClr>
              <a:buSzPct val="110000"/>
              <a:buFont typeface="Arial"/>
              <a:buChar char="›"/>
              <a:defRPr>
                <a:solidFill>
                  <a:srgbClr val="FFFFFF"/>
                </a:solidFill>
                <a:uFill>
                  <a:solidFill>
                    <a:srgbClr val="FFFFFF"/>
                  </a:solidFill>
                </a:uFill>
                <a:latin typeface="Book Antiqua"/>
                <a:ea typeface="Book Antiqua"/>
                <a:cs typeface="Book Antiqua"/>
                <a:sym typeface="Book Antiqua"/>
              </a:defRPr>
            </a:lvl5pPr>
          </a:lstStyle>
          <a:p>
            <a:pPr/>
            <a:r>
              <a:t>Body Level One</a:t>
            </a:r>
          </a:p>
          <a:p>
            <a:pPr lvl="1"/>
            <a:r>
              <a:t>Body Level Two</a:t>
            </a:r>
          </a:p>
          <a:p>
            <a:pPr lvl="2"/>
            <a:r>
              <a:t>Body Level Three</a:t>
            </a:r>
          </a:p>
          <a:p>
            <a:pPr lvl="3"/>
            <a:r>
              <a:t>Body Level Four</a:t>
            </a:r>
          </a:p>
          <a:p>
            <a:pPr lvl="4"/>
            <a:r>
              <a:t>Body Level Five</a:t>
            </a:r>
          </a:p>
        </p:txBody>
      </p:sp>
      <p:sp>
        <p:nvSpPr>
          <p:cNvPr id="459" name="Slide Number"/>
          <p:cNvSpPr txBox="1"/>
          <p:nvPr>
            <p:ph type="sldNum" sz="quarter" idx="2"/>
          </p:nvPr>
        </p:nvSpPr>
        <p:spPr>
          <a:xfrm>
            <a:off x="4812502" y="7011375"/>
            <a:ext cx="421350" cy="445423"/>
          </a:xfrm>
          <a:prstGeom prst="rect">
            <a:avLst/>
          </a:prstGeom>
        </p:spPr>
        <p:txBody>
          <a:bodyPr lIns="39224" tIns="39224" rIns="39224" bIns="39224"/>
          <a:lstStyle>
            <a:lvl1pPr defTabSz="637397">
              <a:defRPr sz="2600">
                <a:solidFill>
                  <a:srgbClr val="005840"/>
                </a:solidFill>
                <a:uFill>
                  <a:solidFill>
                    <a:srgbClr val="005840"/>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 Design">
    <p:bg>
      <p:bgPr>
        <a:solidFill>
          <a:srgbClr val="000000"/>
        </a:solidFill>
      </p:bgPr>
    </p:bg>
    <p:spTree>
      <p:nvGrpSpPr>
        <p:cNvPr id="1" name=""/>
        <p:cNvGrpSpPr/>
        <p:nvPr/>
      </p:nvGrpSpPr>
      <p:grpSpPr>
        <a:xfrm>
          <a:off x="0" y="0"/>
          <a:ext cx="0" cy="0"/>
          <a:chOff x="0" y="0"/>
          <a:chExt cx="0" cy="0"/>
        </a:xfrm>
      </p:grpSpPr>
      <p:sp>
        <p:nvSpPr>
          <p:cNvPr id="466" name="Title Text"/>
          <p:cNvSpPr txBox="1"/>
          <p:nvPr>
            <p:ph type="title"/>
          </p:nvPr>
        </p:nvSpPr>
        <p:spPr>
          <a:xfrm>
            <a:off x="335524" y="-1"/>
            <a:ext cx="9286397" cy="1429516"/>
          </a:xfrm>
          <a:prstGeom prst="rect">
            <a:avLst/>
          </a:prstGeom>
        </p:spPr>
        <p:txBody>
          <a:bodyPr lIns="39224" tIns="39224" rIns="39224" bIns="39224"/>
          <a:lstStyle>
            <a:lvl1pPr marL="44628" marR="44628" algn="l" defTabSz="1000224">
              <a:defRPr sz="4000">
                <a:solidFill>
                  <a:srgbClr val="FFFFFF"/>
                </a:solidFill>
                <a:uFill>
                  <a:solidFill>
                    <a:srgbClr val="FFFFFF"/>
                  </a:solidFill>
                </a:uFill>
                <a:latin typeface="Helvetica"/>
                <a:ea typeface="Helvetica"/>
                <a:cs typeface="Helvetica"/>
                <a:sym typeface="Helvetica"/>
              </a:defRPr>
            </a:lvl1pPr>
          </a:lstStyle>
          <a:p>
            <a:pPr/>
            <a:r>
              <a:t>Title Text</a:t>
            </a:r>
          </a:p>
        </p:txBody>
      </p:sp>
      <p:sp>
        <p:nvSpPr>
          <p:cNvPr id="467" name="Body Level One…"/>
          <p:cNvSpPr txBox="1"/>
          <p:nvPr>
            <p:ph type="body" idx="1"/>
          </p:nvPr>
        </p:nvSpPr>
        <p:spPr>
          <a:xfrm>
            <a:off x="335524" y="1621278"/>
            <a:ext cx="9241289" cy="5909823"/>
          </a:xfrm>
          <a:prstGeom prst="rect">
            <a:avLst/>
          </a:prstGeom>
        </p:spPr>
        <p:txBody>
          <a:bodyPr lIns="39224" tIns="39224" rIns="39224" bIns="39224"/>
          <a:lstStyle>
            <a:lvl1pPr marL="290021" marR="44628" indent="-249381" defTabSz="1000224">
              <a:lnSpc>
                <a:spcPct val="110000"/>
              </a:lnSpc>
              <a:spcBef>
                <a:spcPts val="600"/>
              </a:spcBef>
              <a:buClr>
                <a:srgbClr val="FFFFFF"/>
              </a:buClr>
              <a:buSzPct val="110000"/>
              <a:buFont typeface="Book Antiqua"/>
              <a:defRPr>
                <a:solidFill>
                  <a:srgbClr val="FFFFFF"/>
                </a:solidFill>
                <a:uFill>
                  <a:solidFill>
                    <a:srgbClr val="FFFFFF"/>
                  </a:solidFill>
                </a:uFill>
                <a:latin typeface="Book Antiqua"/>
                <a:ea typeface="Book Antiqua"/>
                <a:cs typeface="Book Antiqua"/>
                <a:sym typeface="Book Antiqua"/>
              </a:defRPr>
            </a:lvl1pPr>
            <a:lvl2pPr marL="704215" marR="44628" indent="-206375" defTabSz="1000224">
              <a:lnSpc>
                <a:spcPct val="110000"/>
              </a:lnSpc>
              <a:buClr>
                <a:srgbClr val="FFFFFF"/>
              </a:buClr>
              <a:buSzPct val="110000"/>
              <a:buFont typeface="Arial"/>
              <a:defRPr sz="2600">
                <a:solidFill>
                  <a:srgbClr val="FFFFFF"/>
                </a:solidFill>
                <a:uFill>
                  <a:solidFill>
                    <a:srgbClr val="FFFFFF"/>
                  </a:solidFill>
                </a:uFill>
                <a:latin typeface="Book Antiqua"/>
                <a:ea typeface="Book Antiqua"/>
                <a:cs typeface="Book Antiqua"/>
                <a:sym typeface="Book Antiqua"/>
              </a:defRPr>
            </a:lvl2pPr>
            <a:lvl3pPr marL="1118325" marR="44628" indent="-163285" defTabSz="1000224">
              <a:lnSpc>
                <a:spcPct val="110000"/>
              </a:lnSpc>
              <a:spcBef>
                <a:spcPts val="600"/>
              </a:spcBef>
              <a:buClr>
                <a:srgbClr val="FFFFFF"/>
              </a:buClr>
              <a:buSzPct val="110000"/>
              <a:buFont typeface="Book Antiqua"/>
              <a:defRPr sz="2000">
                <a:solidFill>
                  <a:srgbClr val="FFFFFF"/>
                </a:solidFill>
                <a:uFill>
                  <a:solidFill>
                    <a:srgbClr val="FFFFFF"/>
                  </a:solidFill>
                </a:uFill>
                <a:latin typeface="Book Antiqua"/>
                <a:ea typeface="Book Antiqua"/>
                <a:cs typeface="Book Antiqua"/>
                <a:sym typeface="Book Antiqua"/>
              </a:defRPr>
            </a:lvl3pPr>
            <a:lvl4pPr marL="1575525" marR="44628" indent="-163285" defTabSz="1000224">
              <a:lnSpc>
                <a:spcPct val="110000"/>
              </a:lnSpc>
              <a:spcBef>
                <a:spcPts val="600"/>
              </a:spcBef>
              <a:buClr>
                <a:srgbClr val="FFFFFF"/>
              </a:buClr>
              <a:buSzPct val="110000"/>
              <a:buFont typeface="Arial"/>
              <a:defRPr>
                <a:solidFill>
                  <a:srgbClr val="FFFFFF"/>
                </a:solidFill>
                <a:uFill>
                  <a:solidFill>
                    <a:srgbClr val="FFFFFF"/>
                  </a:solidFill>
                </a:uFill>
                <a:latin typeface="Book Antiqua"/>
                <a:ea typeface="Book Antiqua"/>
                <a:cs typeface="Book Antiqua"/>
                <a:sym typeface="Book Antiqua"/>
              </a:defRPr>
            </a:lvl4pPr>
            <a:lvl5pPr marL="2032725" marR="44628" indent="-163285" defTabSz="1000224">
              <a:lnSpc>
                <a:spcPct val="110000"/>
              </a:lnSpc>
              <a:spcBef>
                <a:spcPts val="600"/>
              </a:spcBef>
              <a:buClr>
                <a:srgbClr val="FFFFFF"/>
              </a:buClr>
              <a:buSzPct val="110000"/>
              <a:buFont typeface="Arial"/>
              <a:buChar char="›"/>
              <a:defRPr>
                <a:solidFill>
                  <a:srgbClr val="FFFFFF"/>
                </a:solidFill>
                <a:uFill>
                  <a:solidFill>
                    <a:srgbClr val="FFFFFF"/>
                  </a:solidFill>
                </a:uFill>
                <a:latin typeface="Book Antiqua"/>
                <a:ea typeface="Book Antiqua"/>
                <a:cs typeface="Book Antiqua"/>
                <a:sym typeface="Book Antiqua"/>
              </a:defRPr>
            </a:lvl5pPr>
          </a:lstStyle>
          <a:p>
            <a:pPr/>
            <a:r>
              <a:t>Body Level One</a:t>
            </a:r>
          </a:p>
          <a:p>
            <a:pPr lvl="1"/>
            <a:r>
              <a:t>Body Level Two</a:t>
            </a:r>
          </a:p>
          <a:p>
            <a:pPr lvl="2"/>
            <a:r>
              <a:t>Body Level Three</a:t>
            </a:r>
          </a:p>
          <a:p>
            <a:pPr lvl="3"/>
            <a:r>
              <a:t>Body Level Four</a:t>
            </a:r>
          </a:p>
          <a:p>
            <a:pPr lvl="4"/>
            <a:r>
              <a:t>Body Level Five</a:t>
            </a:r>
          </a:p>
        </p:txBody>
      </p:sp>
      <p:sp>
        <p:nvSpPr>
          <p:cNvPr id="468" name="Slide Number"/>
          <p:cNvSpPr txBox="1"/>
          <p:nvPr>
            <p:ph type="sldNum" sz="quarter" idx="2"/>
          </p:nvPr>
        </p:nvSpPr>
        <p:spPr>
          <a:xfrm>
            <a:off x="4850139" y="7109436"/>
            <a:ext cx="345422" cy="337671"/>
          </a:xfrm>
          <a:prstGeom prst="rect">
            <a:avLst/>
          </a:prstGeom>
        </p:spPr>
        <p:txBody>
          <a:bodyPr lIns="39224" tIns="39224" rIns="39224" bIns="39224"/>
          <a:lstStyle>
            <a:lvl1pPr defTabSz="500112">
              <a:defRPr sz="1800">
                <a:solidFill>
                  <a:srgbClr val="005840"/>
                </a:solidFill>
                <a:uFill>
                  <a:solidFill>
                    <a:srgbClr val="005840"/>
                  </a:solidFill>
                </a:uFill>
                <a:latin typeface="+mn-lt"/>
                <a:ea typeface="+mn-ea"/>
                <a:cs typeface="+mn-cs"/>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75" name="Title Text"/>
          <p:cNvSpPr txBox="1"/>
          <p:nvPr>
            <p:ph type="title"/>
          </p:nvPr>
        </p:nvSpPr>
        <p:spPr>
          <a:xfrm>
            <a:off x="786606" y="1568979"/>
            <a:ext cx="8472488" cy="2490755"/>
          </a:xfrm>
          <a:prstGeom prst="rect">
            <a:avLst/>
          </a:prstGeom>
          <a:effectLst>
            <a:outerShdw sx="100000" sy="100000" kx="0" ky="0" algn="b" rotWithShape="0" blurRad="25400" dist="38100" dir="3000000">
              <a:srgbClr val="FFFFFF">
                <a:alpha val="60000"/>
              </a:srgbClr>
            </a:outerShdw>
          </a:effectLst>
        </p:spPr>
        <p:txBody>
          <a:bodyPr lIns="39224" tIns="39224" rIns="39224" bIns="39224" anchor="b"/>
          <a:lstStyle>
            <a:lvl1pPr marL="0" marR="0" defTabSz="451081">
              <a:defRPr sz="8000">
                <a:solidFill>
                  <a:srgbClr val="515151"/>
                </a:solidFill>
                <a:uFillTx/>
                <a:latin typeface="Cochin"/>
                <a:ea typeface="Cochin"/>
                <a:cs typeface="Cochin"/>
                <a:sym typeface="Cochin"/>
              </a:defRPr>
            </a:lvl1pPr>
          </a:lstStyle>
          <a:p>
            <a:pPr/>
            <a:r>
              <a:t>Title Text</a:t>
            </a:r>
          </a:p>
        </p:txBody>
      </p:sp>
      <p:sp>
        <p:nvSpPr>
          <p:cNvPr id="476" name="Body Level One…"/>
          <p:cNvSpPr txBox="1"/>
          <p:nvPr>
            <p:ph type="body" sz="quarter" idx="1"/>
          </p:nvPr>
        </p:nvSpPr>
        <p:spPr>
          <a:xfrm>
            <a:off x="786606" y="4138182"/>
            <a:ext cx="8472488" cy="1137511"/>
          </a:xfrm>
          <a:prstGeom prst="rect">
            <a:avLst/>
          </a:prstGeom>
          <a:effectLst>
            <a:outerShdw sx="100000" sy="100000" kx="0" ky="0" algn="b" rotWithShape="0" blurRad="25400" dist="38100" dir="3000000">
              <a:srgbClr val="FFFFFF">
                <a:alpha val="60000"/>
              </a:srgbClr>
            </a:outerShdw>
          </a:effectLst>
        </p:spPr>
        <p:txBody>
          <a:bodyPr lIns="39224" tIns="39224" rIns="39224" bIns="39224"/>
          <a:lstStyle>
            <a:lvl1pPr marL="0" marR="0" indent="0" algn="ctr" defTabSz="451081">
              <a:spcBef>
                <a:spcPts val="0"/>
              </a:spcBef>
              <a:buClr>
                <a:srgbClr val="A29A85"/>
              </a:buClr>
              <a:buSzTx/>
              <a:buNone/>
              <a:defRPr>
                <a:solidFill>
                  <a:srgbClr val="515151"/>
                </a:solidFill>
                <a:uFillTx/>
                <a:latin typeface="Cochin"/>
                <a:ea typeface="Cochin"/>
                <a:cs typeface="Cochin"/>
                <a:sym typeface="Cochin"/>
              </a:defRPr>
            </a:lvl1pPr>
            <a:lvl2pPr marL="0" marR="0" indent="0" algn="ctr" defTabSz="451081">
              <a:spcBef>
                <a:spcPts val="0"/>
              </a:spcBef>
              <a:buClr>
                <a:srgbClr val="A29A85"/>
              </a:buClr>
              <a:buSzTx/>
              <a:buNone/>
              <a:defRPr sz="3200">
                <a:solidFill>
                  <a:srgbClr val="515151"/>
                </a:solidFill>
                <a:uFillTx/>
                <a:latin typeface="Cochin"/>
                <a:ea typeface="Cochin"/>
                <a:cs typeface="Cochin"/>
                <a:sym typeface="Cochin"/>
              </a:defRPr>
            </a:lvl2pPr>
            <a:lvl3pPr marL="0" marR="0" indent="0" algn="ctr" defTabSz="451081">
              <a:spcBef>
                <a:spcPts val="0"/>
              </a:spcBef>
              <a:buClr>
                <a:srgbClr val="A29A85"/>
              </a:buClr>
              <a:buSzTx/>
              <a:buNone/>
              <a:defRPr sz="3200">
                <a:solidFill>
                  <a:srgbClr val="515151"/>
                </a:solidFill>
                <a:uFillTx/>
                <a:latin typeface="Cochin"/>
                <a:ea typeface="Cochin"/>
                <a:cs typeface="Cochin"/>
                <a:sym typeface="Cochin"/>
              </a:defRPr>
            </a:lvl3pPr>
            <a:lvl4pPr marL="0" marR="0" indent="0" algn="ctr" defTabSz="451081">
              <a:spcBef>
                <a:spcPts val="0"/>
              </a:spcBef>
              <a:buClr>
                <a:srgbClr val="A29A85"/>
              </a:buClr>
              <a:buSzTx/>
              <a:buNone/>
              <a:defRPr sz="3200">
                <a:solidFill>
                  <a:srgbClr val="515151"/>
                </a:solidFill>
                <a:uFillTx/>
                <a:latin typeface="Cochin"/>
                <a:ea typeface="Cochin"/>
                <a:cs typeface="Cochin"/>
                <a:sym typeface="Cochin"/>
              </a:defRPr>
            </a:lvl4pPr>
            <a:lvl5pPr marL="0" marR="0" indent="0" algn="ctr" defTabSz="451081">
              <a:spcBef>
                <a:spcPts val="0"/>
              </a:spcBef>
              <a:buClr>
                <a:srgbClr val="A29A85"/>
              </a:buClr>
              <a:buSzTx/>
              <a:buNone/>
              <a:defRPr sz="3200">
                <a:solidFill>
                  <a:srgbClr val="515151"/>
                </a:solidFill>
                <a:uFillTx/>
                <a:latin typeface="Cochin"/>
                <a:ea typeface="Cochin"/>
                <a:cs typeface="Cochin"/>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477" name="Slide Number"/>
          <p:cNvSpPr txBox="1"/>
          <p:nvPr>
            <p:ph type="sldNum" sz="quarter" idx="2"/>
          </p:nvPr>
        </p:nvSpPr>
        <p:spPr>
          <a:xfrm>
            <a:off x="4896172" y="7148661"/>
            <a:ext cx="243550" cy="256250"/>
          </a:xfrm>
          <a:prstGeom prst="rect">
            <a:avLst/>
          </a:prstGeom>
          <a:effectLst>
            <a:outerShdw sx="100000" sy="100000" kx="0" ky="0" algn="b" rotWithShape="0" blurRad="25400" dist="38100" dir="3000000">
              <a:srgbClr val="FFFFFF">
                <a:alpha val="60000"/>
              </a:srgbClr>
            </a:outerShdw>
          </a:effectLst>
        </p:spPr>
        <p:txBody>
          <a:bodyPr lIns="39224" tIns="39224" rIns="39224" bIns="39224"/>
          <a:lstStyle>
            <a:lvl1pPr defTabSz="451081">
              <a:defRPr sz="1200">
                <a:solidFill>
                  <a:srgbClr val="515151"/>
                </a:solidFill>
                <a:uFillTx/>
                <a:latin typeface="Cochin"/>
                <a:ea typeface="Cochin"/>
                <a:cs typeface="Cochin"/>
                <a:sym typeface="Coc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 Design">
    <p:bg>
      <p:bgPr>
        <a:solidFill>
          <a:srgbClr val="000000"/>
        </a:solidFill>
      </p:bgPr>
    </p:bg>
    <p:spTree>
      <p:nvGrpSpPr>
        <p:cNvPr id="1" name=""/>
        <p:cNvGrpSpPr/>
        <p:nvPr/>
      </p:nvGrpSpPr>
      <p:grpSpPr>
        <a:xfrm>
          <a:off x="0" y="0"/>
          <a:ext cx="0" cy="0"/>
          <a:chOff x="0" y="0"/>
          <a:chExt cx="0" cy="0"/>
        </a:xfrm>
      </p:grpSpPr>
      <p:sp>
        <p:nvSpPr>
          <p:cNvPr id="484" name="Title Text"/>
          <p:cNvSpPr txBox="1"/>
          <p:nvPr>
            <p:ph type="title"/>
          </p:nvPr>
        </p:nvSpPr>
        <p:spPr>
          <a:xfrm>
            <a:off x="335524" y="-1"/>
            <a:ext cx="9286397" cy="1429516"/>
          </a:xfrm>
          <a:prstGeom prst="rect">
            <a:avLst/>
          </a:prstGeom>
        </p:spPr>
        <p:txBody>
          <a:bodyPr lIns="39224" tIns="39224" rIns="39224" bIns="39224"/>
          <a:lstStyle>
            <a:lvl1pPr marL="44628" marR="44628" algn="l" defTabSz="1000224">
              <a:defRPr sz="4000">
                <a:solidFill>
                  <a:srgbClr val="FFFFFF"/>
                </a:solidFill>
                <a:uFill>
                  <a:solidFill>
                    <a:srgbClr val="FFFFFF"/>
                  </a:solidFill>
                </a:uFill>
                <a:latin typeface="Helvetica"/>
                <a:ea typeface="Helvetica"/>
                <a:cs typeface="Helvetica"/>
                <a:sym typeface="Helvetica"/>
              </a:defRPr>
            </a:lvl1pPr>
          </a:lstStyle>
          <a:p>
            <a:pPr/>
            <a:r>
              <a:t>Title Text</a:t>
            </a:r>
          </a:p>
        </p:txBody>
      </p:sp>
      <p:sp>
        <p:nvSpPr>
          <p:cNvPr id="485" name="Body Level One…"/>
          <p:cNvSpPr txBox="1"/>
          <p:nvPr>
            <p:ph type="body" idx="1"/>
          </p:nvPr>
        </p:nvSpPr>
        <p:spPr>
          <a:xfrm>
            <a:off x="335524" y="1621278"/>
            <a:ext cx="9241289" cy="5909823"/>
          </a:xfrm>
          <a:prstGeom prst="rect">
            <a:avLst/>
          </a:prstGeom>
        </p:spPr>
        <p:txBody>
          <a:bodyPr lIns="39224" tIns="39224" rIns="39224" bIns="39224"/>
          <a:lstStyle>
            <a:lvl1pPr marL="290021" marR="44628" indent="-249381" defTabSz="1000224">
              <a:lnSpc>
                <a:spcPct val="110000"/>
              </a:lnSpc>
              <a:spcBef>
                <a:spcPts val="600"/>
              </a:spcBef>
              <a:buClr>
                <a:srgbClr val="FFFFFF"/>
              </a:buClr>
              <a:buSzPct val="110000"/>
              <a:buFont typeface="Book Antiqua"/>
              <a:defRPr>
                <a:solidFill>
                  <a:srgbClr val="FFFFFF"/>
                </a:solidFill>
                <a:uFill>
                  <a:solidFill>
                    <a:srgbClr val="FFFFFF"/>
                  </a:solidFill>
                </a:uFill>
                <a:latin typeface="Book Antiqua"/>
                <a:ea typeface="Book Antiqua"/>
                <a:cs typeface="Book Antiqua"/>
                <a:sym typeface="Book Antiqua"/>
              </a:defRPr>
            </a:lvl1pPr>
            <a:lvl2pPr marL="704215" marR="44628" indent="-206375" defTabSz="1000224">
              <a:lnSpc>
                <a:spcPct val="110000"/>
              </a:lnSpc>
              <a:buClr>
                <a:srgbClr val="FFFFFF"/>
              </a:buClr>
              <a:buSzPct val="110000"/>
              <a:buFont typeface="Arial"/>
              <a:defRPr sz="2600">
                <a:solidFill>
                  <a:srgbClr val="FFFFFF"/>
                </a:solidFill>
                <a:uFill>
                  <a:solidFill>
                    <a:srgbClr val="FFFFFF"/>
                  </a:solidFill>
                </a:uFill>
                <a:latin typeface="Book Antiqua"/>
                <a:ea typeface="Book Antiqua"/>
                <a:cs typeface="Book Antiqua"/>
                <a:sym typeface="Book Antiqua"/>
              </a:defRPr>
            </a:lvl2pPr>
            <a:lvl3pPr marL="1118325" marR="44628" indent="-163285" defTabSz="1000224">
              <a:lnSpc>
                <a:spcPct val="110000"/>
              </a:lnSpc>
              <a:spcBef>
                <a:spcPts val="600"/>
              </a:spcBef>
              <a:buClr>
                <a:srgbClr val="FFFFFF"/>
              </a:buClr>
              <a:buSzPct val="110000"/>
              <a:buFont typeface="Book Antiqua"/>
              <a:defRPr sz="2000">
                <a:solidFill>
                  <a:srgbClr val="FFFFFF"/>
                </a:solidFill>
                <a:uFill>
                  <a:solidFill>
                    <a:srgbClr val="FFFFFF"/>
                  </a:solidFill>
                </a:uFill>
                <a:latin typeface="Book Antiqua"/>
                <a:ea typeface="Book Antiqua"/>
                <a:cs typeface="Book Antiqua"/>
                <a:sym typeface="Book Antiqua"/>
              </a:defRPr>
            </a:lvl3pPr>
            <a:lvl4pPr marL="1575525" marR="44628" indent="-163285" defTabSz="1000224">
              <a:lnSpc>
                <a:spcPct val="110000"/>
              </a:lnSpc>
              <a:spcBef>
                <a:spcPts val="600"/>
              </a:spcBef>
              <a:buClr>
                <a:srgbClr val="FFFFFF"/>
              </a:buClr>
              <a:buSzPct val="110000"/>
              <a:buFont typeface="Arial"/>
              <a:defRPr>
                <a:solidFill>
                  <a:srgbClr val="FFFFFF"/>
                </a:solidFill>
                <a:uFill>
                  <a:solidFill>
                    <a:srgbClr val="FFFFFF"/>
                  </a:solidFill>
                </a:uFill>
                <a:latin typeface="Book Antiqua"/>
                <a:ea typeface="Book Antiqua"/>
                <a:cs typeface="Book Antiqua"/>
                <a:sym typeface="Book Antiqua"/>
              </a:defRPr>
            </a:lvl4pPr>
            <a:lvl5pPr marL="2032725" marR="44628" indent="-163285" defTabSz="1000224">
              <a:lnSpc>
                <a:spcPct val="110000"/>
              </a:lnSpc>
              <a:spcBef>
                <a:spcPts val="600"/>
              </a:spcBef>
              <a:buClr>
                <a:srgbClr val="FFFFFF"/>
              </a:buClr>
              <a:buSzPct val="110000"/>
              <a:buFont typeface="Arial"/>
              <a:buChar char="›"/>
              <a:defRPr>
                <a:solidFill>
                  <a:srgbClr val="FFFFFF"/>
                </a:solidFill>
                <a:uFill>
                  <a:solidFill>
                    <a:srgbClr val="FFFFFF"/>
                  </a:solidFill>
                </a:uFill>
                <a:latin typeface="Book Antiqua"/>
                <a:ea typeface="Book Antiqua"/>
                <a:cs typeface="Book Antiqua"/>
                <a:sym typeface="Book Antiqua"/>
              </a:defRPr>
            </a:lvl5pPr>
          </a:lstStyle>
          <a:p>
            <a:pPr/>
            <a:r>
              <a:t>Body Level One</a:t>
            </a:r>
          </a:p>
          <a:p>
            <a:pPr lvl="1"/>
            <a:r>
              <a:t>Body Level Two</a:t>
            </a:r>
          </a:p>
          <a:p>
            <a:pPr lvl="2"/>
            <a:r>
              <a:t>Body Level Three</a:t>
            </a:r>
          </a:p>
          <a:p>
            <a:pPr lvl="3"/>
            <a:r>
              <a:t>Body Level Four</a:t>
            </a:r>
          </a:p>
          <a:p>
            <a:pPr lvl="4"/>
            <a:r>
              <a:t>Body Level Five</a:t>
            </a:r>
          </a:p>
        </p:txBody>
      </p:sp>
      <p:sp>
        <p:nvSpPr>
          <p:cNvPr id="486" name="Slide Number"/>
          <p:cNvSpPr txBox="1"/>
          <p:nvPr>
            <p:ph type="sldNum" sz="quarter" idx="2"/>
          </p:nvPr>
        </p:nvSpPr>
        <p:spPr>
          <a:xfrm>
            <a:off x="4850139" y="7011375"/>
            <a:ext cx="345422" cy="337672"/>
          </a:xfrm>
          <a:prstGeom prst="rect">
            <a:avLst/>
          </a:prstGeom>
        </p:spPr>
        <p:txBody>
          <a:bodyPr lIns="39224" tIns="39224" rIns="39224" bIns="39224"/>
          <a:lstStyle>
            <a:lvl1pPr defTabSz="637397">
              <a:defRPr sz="1800">
                <a:solidFill>
                  <a:srgbClr val="005840"/>
                </a:solidFill>
                <a:uFill>
                  <a:solidFill>
                    <a:srgbClr val="005840"/>
                  </a:solidFill>
                </a:uFill>
                <a:latin typeface="+mn-lt"/>
                <a:ea typeface="+mn-ea"/>
                <a:cs typeface="+mn-cs"/>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and Content">
    <p:bg>
      <p:bgPr>
        <a:solidFill>
          <a:srgbClr val="4B4B4B"/>
        </a:solidFill>
      </p:bgPr>
    </p:bg>
    <p:spTree>
      <p:nvGrpSpPr>
        <p:cNvPr id="1" name=""/>
        <p:cNvGrpSpPr/>
        <p:nvPr/>
      </p:nvGrpSpPr>
      <p:grpSpPr>
        <a:xfrm>
          <a:off x="0" y="0"/>
          <a:ext cx="0" cy="0"/>
          <a:chOff x="0" y="0"/>
          <a:chExt cx="0" cy="0"/>
        </a:xfrm>
      </p:grpSpPr>
      <p:sp>
        <p:nvSpPr>
          <p:cNvPr id="493" name="Title Text"/>
          <p:cNvSpPr txBox="1"/>
          <p:nvPr>
            <p:ph type="title"/>
          </p:nvPr>
        </p:nvSpPr>
        <p:spPr>
          <a:xfrm>
            <a:off x="516393" y="-1"/>
            <a:ext cx="9041244" cy="1042502"/>
          </a:xfrm>
          <a:prstGeom prst="rect">
            <a:avLst/>
          </a:prstGeom>
        </p:spPr>
        <p:txBody>
          <a:bodyPr lIns="29418" tIns="29418" rIns="29418" bIns="29418"/>
          <a:lstStyle>
            <a:lvl1pPr marL="0" marR="0" defTabSz="1000224">
              <a:defRPr sz="3400">
                <a:solidFill>
                  <a:srgbClr val="FFD479"/>
                </a:solidFill>
                <a:effectLst>
                  <a:outerShdw sx="100000" sy="100000" kx="0" ky="0" algn="b" rotWithShape="0" blurRad="38100" dist="38100" dir="2700000">
                    <a:srgbClr val="000000"/>
                  </a:outerShdw>
                </a:effectLst>
                <a:uFill>
                  <a:solidFill>
                    <a:srgbClr val="FFD479"/>
                  </a:solidFill>
                </a:uFill>
                <a:latin typeface="Calibri"/>
                <a:ea typeface="Calibri"/>
                <a:cs typeface="Calibri"/>
                <a:sym typeface="Calibri"/>
              </a:defRPr>
            </a:lvl1pPr>
          </a:lstStyle>
          <a:p>
            <a:pPr/>
            <a:r>
              <a:t>Title Text</a:t>
            </a:r>
          </a:p>
        </p:txBody>
      </p:sp>
      <p:sp>
        <p:nvSpPr>
          <p:cNvPr id="494" name="Body Level One…"/>
          <p:cNvSpPr txBox="1"/>
          <p:nvPr>
            <p:ph type="body" idx="1"/>
          </p:nvPr>
        </p:nvSpPr>
        <p:spPr>
          <a:xfrm>
            <a:off x="502228" y="1279589"/>
            <a:ext cx="9041244" cy="6251511"/>
          </a:xfrm>
          <a:prstGeom prst="rect">
            <a:avLst/>
          </a:prstGeom>
        </p:spPr>
        <p:txBody>
          <a:bodyPr lIns="29418" tIns="29418" rIns="29418" bIns="29418"/>
          <a:lstStyle>
            <a:lvl1pPr marL="251459" marR="0" indent="-251459" defTabSz="1000224">
              <a:spcBef>
                <a:spcPts val="500"/>
              </a:spcBef>
              <a:buClr>
                <a:srgbClr val="FFFFFF"/>
              </a:buClr>
              <a:defRPr sz="2200">
                <a:solidFill>
                  <a:srgbClr val="FFFFFF"/>
                </a:solidFill>
                <a:effectLst>
                  <a:outerShdw sx="100000" sy="100000" kx="0" ky="0" algn="b" rotWithShape="0" blurRad="38100" dist="38100" dir="2700000">
                    <a:srgbClr val="000000"/>
                  </a:outerShdw>
                </a:effectLst>
                <a:uFill>
                  <a:solidFill>
                    <a:srgbClr val="FFFFFF"/>
                  </a:solidFill>
                </a:uFill>
                <a:latin typeface="Calibri"/>
                <a:ea typeface="Calibri"/>
                <a:cs typeface="Calibri"/>
                <a:sym typeface="Calibri"/>
              </a:defRPr>
            </a:lvl1pPr>
            <a:lvl2pPr marL="666750" marR="0" indent="-209550" defTabSz="1000224">
              <a:spcBef>
                <a:spcPts val="700"/>
              </a:spcBef>
              <a:buClr>
                <a:srgbClr val="FFFFFF"/>
              </a:buClr>
              <a:buChar char="•"/>
              <a:defRPr sz="2200">
                <a:solidFill>
                  <a:srgbClr val="FFFFFF"/>
                </a:solidFill>
                <a:effectLst>
                  <a:outerShdw sx="100000" sy="100000" kx="0" ky="0" algn="b" rotWithShape="0" blurRad="38100" dist="38100" dir="2700000">
                    <a:srgbClr val="000000"/>
                  </a:outerShdw>
                </a:effectLst>
                <a:uFill>
                  <a:solidFill>
                    <a:srgbClr val="FFFFFF"/>
                  </a:solidFill>
                </a:uFill>
                <a:latin typeface="Calibri"/>
                <a:ea typeface="Calibri"/>
                <a:cs typeface="Calibri"/>
                <a:sym typeface="Calibri"/>
              </a:defRPr>
            </a:lvl2pPr>
            <a:lvl3pPr marL="1082039" marR="0" indent="-167639" defTabSz="1000224">
              <a:buClr>
                <a:srgbClr val="FFFFFF"/>
              </a:buClr>
              <a:defRPr sz="2200">
                <a:solidFill>
                  <a:srgbClr val="FFFFFF"/>
                </a:solidFill>
                <a:effectLst>
                  <a:outerShdw sx="100000" sy="100000" kx="0" ky="0" algn="b" rotWithShape="0" blurRad="38100" dist="38100" dir="2700000">
                    <a:srgbClr val="000000"/>
                  </a:outerShdw>
                </a:effectLst>
                <a:uFill>
                  <a:solidFill>
                    <a:srgbClr val="FFFFFF"/>
                  </a:solidFill>
                </a:uFill>
                <a:latin typeface="Calibri"/>
                <a:ea typeface="Calibri"/>
                <a:cs typeface="Calibri"/>
                <a:sym typeface="Calibri"/>
              </a:defRPr>
            </a:lvl3pPr>
            <a:lvl4pPr marL="1539239" marR="0" indent="-167639" defTabSz="1000224">
              <a:spcBef>
                <a:spcPts val="500"/>
              </a:spcBef>
              <a:buClr>
                <a:srgbClr val="FFFFFF"/>
              </a:buClr>
              <a:defRPr sz="2200">
                <a:solidFill>
                  <a:srgbClr val="FFFFFF"/>
                </a:solidFill>
                <a:effectLst>
                  <a:outerShdw sx="100000" sy="100000" kx="0" ky="0" algn="b" rotWithShape="0" blurRad="38100" dist="38100" dir="2700000">
                    <a:srgbClr val="000000"/>
                  </a:outerShdw>
                </a:effectLst>
                <a:uFill>
                  <a:solidFill>
                    <a:srgbClr val="FFFFFF"/>
                  </a:solidFill>
                </a:uFill>
                <a:latin typeface="Calibri"/>
                <a:ea typeface="Calibri"/>
                <a:cs typeface="Calibri"/>
                <a:sym typeface="Calibri"/>
              </a:defRPr>
            </a:lvl4pPr>
            <a:lvl5pPr marL="1996439" marR="0" indent="-167639" defTabSz="1000224">
              <a:spcBef>
                <a:spcPts val="500"/>
              </a:spcBef>
              <a:buClr>
                <a:srgbClr val="FFFFFF"/>
              </a:buClr>
              <a:defRPr sz="2200">
                <a:solidFill>
                  <a:srgbClr val="FFFFFF"/>
                </a:solidFill>
                <a:effectLst>
                  <a:outerShdw sx="100000" sy="100000" kx="0" ky="0" algn="b" rotWithShape="0" blurRad="38100" dist="38100" dir="2700000">
                    <a:srgbClr val="000000"/>
                  </a:outerShdw>
                </a:effectLst>
                <a:uFill>
                  <a:solidFill>
                    <a:srgbClr val="FFFFFF"/>
                  </a:solidFill>
                </a:u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495" name="Slide Number"/>
          <p:cNvSpPr txBox="1"/>
          <p:nvPr>
            <p:ph type="sldNum" sz="quarter" idx="2"/>
          </p:nvPr>
        </p:nvSpPr>
        <p:spPr>
          <a:xfrm>
            <a:off x="9817563" y="7210549"/>
            <a:ext cx="226021" cy="215702"/>
          </a:xfrm>
          <a:prstGeom prst="rect">
            <a:avLst/>
          </a:prstGeom>
          <a:ln w="3175">
            <a:round/>
          </a:ln>
        </p:spPr>
        <p:txBody>
          <a:bodyPr lIns="29418" tIns="29418" rIns="29418" bIns="29418"/>
          <a:lstStyle>
            <a:lvl1pPr algn="r" defTabSz="1000224">
              <a:buClr>
                <a:srgbClr val="727272"/>
              </a:buClr>
              <a:defRPr sz="1200">
                <a:solidFill>
                  <a:srgbClr val="727272"/>
                </a:solidFill>
                <a:uFill>
                  <a:solidFill>
                    <a:srgbClr val="727272"/>
                  </a:solidFill>
                </a:u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 Design copy 1">
    <p:bg>
      <p:bgPr>
        <a:solidFill>
          <a:srgbClr val="000000"/>
        </a:solidFill>
      </p:bgPr>
    </p:bg>
    <p:spTree>
      <p:nvGrpSpPr>
        <p:cNvPr id="1" name=""/>
        <p:cNvGrpSpPr/>
        <p:nvPr/>
      </p:nvGrpSpPr>
      <p:grpSpPr>
        <a:xfrm>
          <a:off x="0" y="0"/>
          <a:ext cx="0" cy="0"/>
          <a:chOff x="0" y="0"/>
          <a:chExt cx="0" cy="0"/>
        </a:xfrm>
      </p:grpSpPr>
      <p:sp>
        <p:nvSpPr>
          <p:cNvPr id="502" name="Title Text"/>
          <p:cNvSpPr txBox="1"/>
          <p:nvPr>
            <p:ph type="title"/>
          </p:nvPr>
        </p:nvSpPr>
        <p:spPr>
          <a:xfrm>
            <a:off x="335524" y="-1"/>
            <a:ext cx="9286397" cy="1429516"/>
          </a:xfrm>
          <a:prstGeom prst="rect">
            <a:avLst/>
          </a:prstGeom>
        </p:spPr>
        <p:txBody>
          <a:bodyPr lIns="39224" tIns="39224" rIns="39224" bIns="39224"/>
          <a:lstStyle>
            <a:lvl1pPr marL="44628" marR="44628" algn="l" defTabSz="1000224">
              <a:defRPr sz="4000">
                <a:solidFill>
                  <a:srgbClr val="FFFFFF"/>
                </a:solidFill>
                <a:uFill>
                  <a:solidFill>
                    <a:srgbClr val="FFFFFF"/>
                  </a:solidFill>
                </a:uFill>
                <a:latin typeface="Helvetica"/>
                <a:ea typeface="Helvetica"/>
                <a:cs typeface="Helvetica"/>
                <a:sym typeface="Helvetica"/>
              </a:defRPr>
            </a:lvl1pPr>
          </a:lstStyle>
          <a:p>
            <a:pPr/>
            <a:r>
              <a:t>Title Text</a:t>
            </a:r>
          </a:p>
        </p:txBody>
      </p:sp>
      <p:sp>
        <p:nvSpPr>
          <p:cNvPr id="503" name="Body Level One…"/>
          <p:cNvSpPr txBox="1"/>
          <p:nvPr>
            <p:ph type="body" idx="1"/>
          </p:nvPr>
        </p:nvSpPr>
        <p:spPr>
          <a:xfrm>
            <a:off x="335524" y="1621278"/>
            <a:ext cx="9241289" cy="5909823"/>
          </a:xfrm>
          <a:prstGeom prst="rect">
            <a:avLst/>
          </a:prstGeom>
        </p:spPr>
        <p:txBody>
          <a:bodyPr lIns="39224" tIns="39224" rIns="39224" bIns="39224"/>
          <a:lstStyle>
            <a:lvl1pPr marL="290021" marR="44628" indent="-249381" defTabSz="1000224">
              <a:lnSpc>
                <a:spcPct val="110000"/>
              </a:lnSpc>
              <a:spcBef>
                <a:spcPts val="600"/>
              </a:spcBef>
              <a:buClr>
                <a:srgbClr val="FFFFFF"/>
              </a:buClr>
              <a:buSzPct val="110000"/>
              <a:buFont typeface="Book Antiqua"/>
              <a:defRPr>
                <a:solidFill>
                  <a:srgbClr val="FFFFFF"/>
                </a:solidFill>
                <a:uFill>
                  <a:solidFill>
                    <a:srgbClr val="FFFFFF"/>
                  </a:solidFill>
                </a:uFill>
                <a:latin typeface="Book Antiqua"/>
                <a:ea typeface="Book Antiqua"/>
                <a:cs typeface="Book Antiqua"/>
                <a:sym typeface="Book Antiqua"/>
              </a:defRPr>
            </a:lvl1pPr>
            <a:lvl2pPr marL="704215" marR="44628" indent="-206375" defTabSz="1000224">
              <a:lnSpc>
                <a:spcPct val="110000"/>
              </a:lnSpc>
              <a:buClr>
                <a:srgbClr val="FFFFFF"/>
              </a:buClr>
              <a:buSzPct val="110000"/>
              <a:buFont typeface="Arial"/>
              <a:defRPr sz="2600">
                <a:solidFill>
                  <a:srgbClr val="FFFFFF"/>
                </a:solidFill>
                <a:uFill>
                  <a:solidFill>
                    <a:srgbClr val="FFFFFF"/>
                  </a:solidFill>
                </a:uFill>
                <a:latin typeface="Book Antiqua"/>
                <a:ea typeface="Book Antiqua"/>
                <a:cs typeface="Book Antiqua"/>
                <a:sym typeface="Book Antiqua"/>
              </a:defRPr>
            </a:lvl2pPr>
            <a:lvl3pPr marL="1118325" marR="44628" indent="-163285" defTabSz="1000224">
              <a:lnSpc>
                <a:spcPct val="110000"/>
              </a:lnSpc>
              <a:spcBef>
                <a:spcPts val="600"/>
              </a:spcBef>
              <a:buClr>
                <a:srgbClr val="FFFFFF"/>
              </a:buClr>
              <a:buSzPct val="110000"/>
              <a:buFont typeface="Book Antiqua"/>
              <a:defRPr sz="2000">
                <a:solidFill>
                  <a:srgbClr val="FFFFFF"/>
                </a:solidFill>
                <a:uFill>
                  <a:solidFill>
                    <a:srgbClr val="FFFFFF"/>
                  </a:solidFill>
                </a:uFill>
                <a:latin typeface="Book Antiqua"/>
                <a:ea typeface="Book Antiqua"/>
                <a:cs typeface="Book Antiqua"/>
                <a:sym typeface="Book Antiqua"/>
              </a:defRPr>
            </a:lvl3pPr>
            <a:lvl4pPr marL="1575525" marR="44628" indent="-163285" defTabSz="1000224">
              <a:lnSpc>
                <a:spcPct val="110000"/>
              </a:lnSpc>
              <a:spcBef>
                <a:spcPts val="600"/>
              </a:spcBef>
              <a:buClr>
                <a:srgbClr val="FFFFFF"/>
              </a:buClr>
              <a:buSzPct val="110000"/>
              <a:buFont typeface="Arial"/>
              <a:defRPr>
                <a:solidFill>
                  <a:srgbClr val="FFFFFF"/>
                </a:solidFill>
                <a:uFill>
                  <a:solidFill>
                    <a:srgbClr val="FFFFFF"/>
                  </a:solidFill>
                </a:uFill>
                <a:latin typeface="Book Antiqua"/>
                <a:ea typeface="Book Antiqua"/>
                <a:cs typeface="Book Antiqua"/>
                <a:sym typeface="Book Antiqua"/>
              </a:defRPr>
            </a:lvl4pPr>
            <a:lvl5pPr marL="2032725" marR="44628" indent="-163285" defTabSz="1000224">
              <a:lnSpc>
                <a:spcPct val="110000"/>
              </a:lnSpc>
              <a:spcBef>
                <a:spcPts val="600"/>
              </a:spcBef>
              <a:buClr>
                <a:srgbClr val="FFFFFF"/>
              </a:buClr>
              <a:buSzPct val="110000"/>
              <a:buFont typeface="Arial"/>
              <a:buChar char="›"/>
              <a:defRPr>
                <a:solidFill>
                  <a:srgbClr val="FFFFFF"/>
                </a:solidFill>
                <a:uFill>
                  <a:solidFill>
                    <a:srgbClr val="FFFFFF"/>
                  </a:solidFill>
                </a:uFill>
                <a:latin typeface="Book Antiqua"/>
                <a:ea typeface="Book Antiqua"/>
                <a:cs typeface="Book Antiqua"/>
                <a:sym typeface="Book Antiqua"/>
              </a:defRPr>
            </a:lvl5pPr>
          </a:lstStyle>
          <a:p>
            <a:pPr/>
            <a:r>
              <a:t>Body Level One</a:t>
            </a:r>
          </a:p>
          <a:p>
            <a:pPr lvl="1"/>
            <a:r>
              <a:t>Body Level Two</a:t>
            </a:r>
          </a:p>
          <a:p>
            <a:pPr lvl="2"/>
            <a:r>
              <a:t>Body Level Three</a:t>
            </a:r>
          </a:p>
          <a:p>
            <a:pPr lvl="3"/>
            <a:r>
              <a:t>Body Level Four</a:t>
            </a:r>
          </a:p>
          <a:p>
            <a:pPr lvl="4"/>
            <a:r>
              <a:t>Body Level Five</a:t>
            </a:r>
          </a:p>
        </p:txBody>
      </p:sp>
      <p:sp>
        <p:nvSpPr>
          <p:cNvPr id="504" name="Slide Number"/>
          <p:cNvSpPr txBox="1"/>
          <p:nvPr>
            <p:ph type="sldNum" sz="quarter" idx="2"/>
          </p:nvPr>
        </p:nvSpPr>
        <p:spPr>
          <a:xfrm>
            <a:off x="4850139" y="7011375"/>
            <a:ext cx="345422" cy="337672"/>
          </a:xfrm>
          <a:prstGeom prst="rect">
            <a:avLst/>
          </a:prstGeom>
        </p:spPr>
        <p:txBody>
          <a:bodyPr lIns="39224" tIns="39224" rIns="39224" bIns="39224"/>
          <a:lstStyle>
            <a:lvl1pPr defTabSz="637397">
              <a:defRPr sz="1800">
                <a:solidFill>
                  <a:srgbClr val="005840"/>
                </a:solidFill>
                <a:uFill>
                  <a:solidFill>
                    <a:srgbClr val="005840"/>
                  </a:solidFill>
                </a:uFill>
                <a:latin typeface="+mn-lt"/>
                <a:ea typeface="+mn-ea"/>
                <a:cs typeface="+mn-cs"/>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Custom Design">
    <p:bg>
      <p:bgPr>
        <a:solidFill>
          <a:srgbClr val="000000"/>
        </a:solidFill>
      </p:bgPr>
    </p:bg>
    <p:spTree>
      <p:nvGrpSpPr>
        <p:cNvPr id="1" name=""/>
        <p:cNvGrpSpPr/>
        <p:nvPr/>
      </p:nvGrpSpPr>
      <p:grpSpPr>
        <a:xfrm>
          <a:off x="0" y="0"/>
          <a:ext cx="0" cy="0"/>
          <a:chOff x="0" y="0"/>
          <a:chExt cx="0" cy="0"/>
        </a:xfrm>
      </p:grpSpPr>
      <p:sp>
        <p:nvSpPr>
          <p:cNvPr id="511" name="Title Text"/>
          <p:cNvSpPr txBox="1"/>
          <p:nvPr>
            <p:ph type="title"/>
          </p:nvPr>
        </p:nvSpPr>
        <p:spPr>
          <a:xfrm>
            <a:off x="502228" y="101111"/>
            <a:ext cx="9041244" cy="1656146"/>
          </a:xfrm>
          <a:prstGeom prst="rect">
            <a:avLst/>
          </a:prstGeom>
        </p:spPr>
        <p:txBody>
          <a:bodyPr lIns="39224" tIns="39224" rIns="39224" bIns="39224"/>
          <a:lstStyle>
            <a:lvl1pPr marL="44628" marR="44628" defTabSz="1000224">
              <a:defRPr sz="4600"/>
            </a:lvl1pPr>
          </a:lstStyle>
          <a:p>
            <a:pPr/>
            <a:r>
              <a:t>Title Text</a:t>
            </a:r>
          </a:p>
        </p:txBody>
      </p:sp>
      <p:sp>
        <p:nvSpPr>
          <p:cNvPr id="512" name="Body Level One…"/>
          <p:cNvSpPr txBox="1"/>
          <p:nvPr>
            <p:ph type="body" idx="1"/>
          </p:nvPr>
        </p:nvSpPr>
        <p:spPr>
          <a:xfrm>
            <a:off x="502228" y="1755295"/>
            <a:ext cx="9041244" cy="5775806"/>
          </a:xfrm>
          <a:prstGeom prst="rect">
            <a:avLst/>
          </a:prstGeom>
        </p:spPr>
        <p:txBody>
          <a:bodyPr lIns="39224" tIns="39224" rIns="39224" bIns="39224"/>
          <a:lstStyle>
            <a:lvl1pPr marL="290021" marR="44628" indent="-249381" defTabSz="1000224">
              <a:spcBef>
                <a:spcPts val="800"/>
              </a:spcBef>
            </a:lvl1pPr>
            <a:lvl2pPr marL="708392" marR="44628" indent="-210552" defTabSz="1000224">
              <a:spcBef>
                <a:spcPts val="700"/>
              </a:spcBef>
              <a:defRPr sz="2800"/>
            </a:lvl2pPr>
            <a:lvl3pPr marL="1129851" marR="44628" indent="-174811" defTabSz="1000224">
              <a:spcBef>
                <a:spcPts val="600"/>
              </a:spcBef>
              <a:defRPr sz="2600"/>
            </a:lvl3pPr>
            <a:lvl4pPr marL="1575525" marR="44628" indent="-163285" defTabSz="1000224">
              <a:spcBef>
                <a:spcPts val="500"/>
              </a:spcBef>
            </a:lvl4pPr>
            <a:lvl5pPr marL="2032725" marR="44628" indent="-163285" defTabSz="1000224">
              <a:spcBef>
                <a:spcPts val="500"/>
              </a:spcBef>
            </a:lvl5pPr>
          </a:lstStyle>
          <a:p>
            <a:pPr/>
            <a:r>
              <a:t>Body Level One</a:t>
            </a:r>
          </a:p>
          <a:p>
            <a:pPr lvl="1"/>
            <a:r>
              <a:t>Body Level Two</a:t>
            </a:r>
          </a:p>
          <a:p>
            <a:pPr lvl="2"/>
            <a:r>
              <a:t>Body Level Three</a:t>
            </a:r>
          </a:p>
          <a:p>
            <a:pPr lvl="3"/>
            <a:r>
              <a:t>Body Level Four</a:t>
            </a:r>
          </a:p>
          <a:p>
            <a:pPr lvl="4"/>
            <a:r>
              <a:t>Body Level Five</a:t>
            </a:r>
          </a:p>
        </p:txBody>
      </p:sp>
      <p:sp>
        <p:nvSpPr>
          <p:cNvPr id="513" name="Slide Number"/>
          <p:cNvSpPr txBox="1"/>
          <p:nvPr>
            <p:ph type="sldNum" sz="quarter" idx="2"/>
          </p:nvPr>
        </p:nvSpPr>
        <p:spPr>
          <a:xfrm>
            <a:off x="8239674" y="6858182"/>
            <a:ext cx="260665" cy="251265"/>
          </a:xfrm>
          <a:prstGeom prst="rect">
            <a:avLst/>
          </a:prstGeom>
        </p:spPr>
        <p:txBody>
          <a:bodyPr lIns="39224" tIns="39224" rIns="39224" bIns="39224"/>
          <a:lstStyle>
            <a:lvl1pPr defTabSz="500112">
              <a:defRPr sz="1200">
                <a:latin typeface="+mn-lt"/>
                <a:ea typeface="+mn-ea"/>
                <a:cs typeface="+mn-cs"/>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 Design copy">
    <p:bg>
      <p:bgPr>
        <a:solidFill>
          <a:srgbClr val="000000"/>
        </a:solidFill>
      </p:bgPr>
    </p:bg>
    <p:spTree>
      <p:nvGrpSpPr>
        <p:cNvPr id="1" name=""/>
        <p:cNvGrpSpPr/>
        <p:nvPr/>
      </p:nvGrpSpPr>
      <p:grpSpPr>
        <a:xfrm>
          <a:off x="0" y="0"/>
          <a:ext cx="0" cy="0"/>
          <a:chOff x="0" y="0"/>
          <a:chExt cx="0" cy="0"/>
        </a:xfrm>
      </p:grpSpPr>
      <p:sp>
        <p:nvSpPr>
          <p:cNvPr id="520" name="Title Text"/>
          <p:cNvSpPr txBox="1"/>
          <p:nvPr>
            <p:ph type="title"/>
          </p:nvPr>
        </p:nvSpPr>
        <p:spPr>
          <a:xfrm>
            <a:off x="335524" y="-1"/>
            <a:ext cx="9286397" cy="1429516"/>
          </a:xfrm>
          <a:prstGeom prst="rect">
            <a:avLst/>
          </a:prstGeom>
        </p:spPr>
        <p:txBody>
          <a:bodyPr lIns="39224" tIns="39224" rIns="39224" bIns="39224"/>
          <a:lstStyle>
            <a:lvl1pPr marL="44628" marR="44628" algn="l" defTabSz="1000224">
              <a:defRPr sz="4000">
                <a:solidFill>
                  <a:srgbClr val="FFFFFF"/>
                </a:solidFill>
                <a:uFill>
                  <a:solidFill>
                    <a:srgbClr val="FFFFFF"/>
                  </a:solidFill>
                </a:uFill>
                <a:latin typeface="Helvetica"/>
                <a:ea typeface="Helvetica"/>
                <a:cs typeface="Helvetica"/>
                <a:sym typeface="Helvetica"/>
              </a:defRPr>
            </a:lvl1pPr>
          </a:lstStyle>
          <a:p>
            <a:pPr/>
            <a:r>
              <a:t>Title Text</a:t>
            </a:r>
          </a:p>
        </p:txBody>
      </p:sp>
      <p:sp>
        <p:nvSpPr>
          <p:cNvPr id="521" name="Body Level One…"/>
          <p:cNvSpPr txBox="1"/>
          <p:nvPr>
            <p:ph type="body" idx="1"/>
          </p:nvPr>
        </p:nvSpPr>
        <p:spPr>
          <a:xfrm>
            <a:off x="335524" y="1621278"/>
            <a:ext cx="9241289" cy="5909823"/>
          </a:xfrm>
          <a:prstGeom prst="rect">
            <a:avLst/>
          </a:prstGeom>
        </p:spPr>
        <p:txBody>
          <a:bodyPr lIns="39224" tIns="39224" rIns="39224" bIns="39224"/>
          <a:lstStyle>
            <a:lvl1pPr marL="290021" marR="44628" indent="-249381" defTabSz="1000224">
              <a:lnSpc>
                <a:spcPct val="110000"/>
              </a:lnSpc>
              <a:spcBef>
                <a:spcPts val="600"/>
              </a:spcBef>
              <a:buClr>
                <a:srgbClr val="FFFFFF"/>
              </a:buClr>
              <a:buSzPct val="110000"/>
              <a:buFont typeface="Book Antiqua"/>
              <a:defRPr>
                <a:solidFill>
                  <a:srgbClr val="FFFFFF"/>
                </a:solidFill>
                <a:uFill>
                  <a:solidFill>
                    <a:srgbClr val="FFFFFF"/>
                  </a:solidFill>
                </a:uFill>
                <a:latin typeface="Book Antiqua"/>
                <a:ea typeface="Book Antiqua"/>
                <a:cs typeface="Book Antiqua"/>
                <a:sym typeface="Book Antiqua"/>
              </a:defRPr>
            </a:lvl1pPr>
            <a:lvl2pPr marL="704215" marR="44628" indent="-206375" defTabSz="1000224">
              <a:lnSpc>
                <a:spcPct val="110000"/>
              </a:lnSpc>
              <a:buClr>
                <a:srgbClr val="FFFFFF"/>
              </a:buClr>
              <a:buSzPct val="110000"/>
              <a:buFont typeface="Arial"/>
              <a:defRPr sz="2600">
                <a:solidFill>
                  <a:srgbClr val="FFFFFF"/>
                </a:solidFill>
                <a:uFill>
                  <a:solidFill>
                    <a:srgbClr val="FFFFFF"/>
                  </a:solidFill>
                </a:uFill>
                <a:latin typeface="Book Antiqua"/>
                <a:ea typeface="Book Antiqua"/>
                <a:cs typeface="Book Antiqua"/>
                <a:sym typeface="Book Antiqua"/>
              </a:defRPr>
            </a:lvl2pPr>
            <a:lvl3pPr marL="1118325" marR="44628" indent="-163285" defTabSz="1000224">
              <a:lnSpc>
                <a:spcPct val="110000"/>
              </a:lnSpc>
              <a:spcBef>
                <a:spcPts val="600"/>
              </a:spcBef>
              <a:buClr>
                <a:srgbClr val="FFFFFF"/>
              </a:buClr>
              <a:buSzPct val="110000"/>
              <a:buFont typeface="Book Antiqua"/>
              <a:defRPr sz="2000">
                <a:solidFill>
                  <a:srgbClr val="FFFFFF"/>
                </a:solidFill>
                <a:uFill>
                  <a:solidFill>
                    <a:srgbClr val="FFFFFF"/>
                  </a:solidFill>
                </a:uFill>
                <a:latin typeface="Book Antiqua"/>
                <a:ea typeface="Book Antiqua"/>
                <a:cs typeface="Book Antiqua"/>
                <a:sym typeface="Book Antiqua"/>
              </a:defRPr>
            </a:lvl3pPr>
            <a:lvl4pPr marL="1575525" marR="44628" indent="-163285" defTabSz="1000224">
              <a:lnSpc>
                <a:spcPct val="110000"/>
              </a:lnSpc>
              <a:spcBef>
                <a:spcPts val="600"/>
              </a:spcBef>
              <a:buClr>
                <a:srgbClr val="FFFFFF"/>
              </a:buClr>
              <a:buSzPct val="110000"/>
              <a:buFont typeface="Arial"/>
              <a:defRPr>
                <a:solidFill>
                  <a:srgbClr val="FFFFFF"/>
                </a:solidFill>
                <a:uFill>
                  <a:solidFill>
                    <a:srgbClr val="FFFFFF"/>
                  </a:solidFill>
                </a:uFill>
                <a:latin typeface="Book Antiqua"/>
                <a:ea typeface="Book Antiqua"/>
                <a:cs typeface="Book Antiqua"/>
                <a:sym typeface="Book Antiqua"/>
              </a:defRPr>
            </a:lvl4pPr>
            <a:lvl5pPr marL="2032725" marR="44628" indent="-163285" defTabSz="1000224">
              <a:lnSpc>
                <a:spcPct val="110000"/>
              </a:lnSpc>
              <a:spcBef>
                <a:spcPts val="600"/>
              </a:spcBef>
              <a:buClr>
                <a:srgbClr val="FFFFFF"/>
              </a:buClr>
              <a:buSzPct val="110000"/>
              <a:buFont typeface="Arial"/>
              <a:buChar char="›"/>
              <a:defRPr>
                <a:solidFill>
                  <a:srgbClr val="FFFFFF"/>
                </a:solidFill>
                <a:uFill>
                  <a:solidFill>
                    <a:srgbClr val="FFFFFF"/>
                  </a:solidFill>
                </a:uFill>
                <a:latin typeface="Book Antiqua"/>
                <a:ea typeface="Book Antiqua"/>
                <a:cs typeface="Book Antiqua"/>
                <a:sym typeface="Book Antiqua"/>
              </a:defRPr>
            </a:lvl5pPr>
          </a:lstStyle>
          <a:p>
            <a:pPr/>
            <a:r>
              <a:t>Body Level One</a:t>
            </a:r>
          </a:p>
          <a:p>
            <a:pPr lvl="1"/>
            <a:r>
              <a:t>Body Level Two</a:t>
            </a:r>
          </a:p>
          <a:p>
            <a:pPr lvl="2"/>
            <a:r>
              <a:t>Body Level Three</a:t>
            </a:r>
          </a:p>
          <a:p>
            <a:pPr lvl="3"/>
            <a:r>
              <a:t>Body Level Four</a:t>
            </a:r>
          </a:p>
          <a:p>
            <a:pPr lvl="4"/>
            <a:r>
              <a:t>Body Level Five</a:t>
            </a:r>
          </a:p>
        </p:txBody>
      </p:sp>
      <p:sp>
        <p:nvSpPr>
          <p:cNvPr id="522" name="Slide Number"/>
          <p:cNvSpPr txBox="1"/>
          <p:nvPr>
            <p:ph type="sldNum" sz="quarter" idx="2"/>
          </p:nvPr>
        </p:nvSpPr>
        <p:spPr>
          <a:xfrm>
            <a:off x="4850139" y="7011375"/>
            <a:ext cx="345422" cy="337672"/>
          </a:xfrm>
          <a:prstGeom prst="rect">
            <a:avLst/>
          </a:prstGeom>
        </p:spPr>
        <p:txBody>
          <a:bodyPr lIns="39224" tIns="39224" rIns="39224" bIns="39224"/>
          <a:lstStyle>
            <a:lvl1pPr defTabSz="637397">
              <a:defRPr sz="1800">
                <a:solidFill>
                  <a:srgbClr val="005840"/>
                </a:solidFill>
                <a:uFill>
                  <a:solidFill>
                    <a:srgbClr val="005840"/>
                  </a:solidFill>
                </a:uFill>
                <a:latin typeface="+mn-lt"/>
                <a:ea typeface="+mn-ea"/>
                <a:cs typeface="+mn-cs"/>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29" name="Line"/>
          <p:cNvSpPr/>
          <p:nvPr/>
        </p:nvSpPr>
        <p:spPr>
          <a:xfrm>
            <a:off x="247269" y="1147315"/>
            <a:ext cx="9629575" cy="82"/>
          </a:xfrm>
          <a:prstGeom prst="line">
            <a:avLst/>
          </a:prstGeom>
          <a:ln w="25400">
            <a:solidFill>
              <a:srgbClr val="000000"/>
            </a:solidFill>
            <a:miter lim="400000"/>
          </a:ln>
        </p:spPr>
        <p:txBody>
          <a:bodyPr lIns="0" tIns="0" rIns="0" bIns="0"/>
          <a:lstStyle/>
          <a:p>
            <a:pPr defTabSz="353020">
              <a:defRPr sz="900"/>
            </a:pPr>
          </a:p>
        </p:txBody>
      </p:sp>
      <p:sp>
        <p:nvSpPr>
          <p:cNvPr id="530" name="Title Text"/>
          <p:cNvSpPr txBox="1"/>
          <p:nvPr>
            <p:ph type="title"/>
          </p:nvPr>
        </p:nvSpPr>
        <p:spPr>
          <a:xfrm>
            <a:off x="237463" y="196122"/>
            <a:ext cx="9639417" cy="941388"/>
          </a:xfrm>
          <a:prstGeom prst="rect">
            <a:avLst/>
          </a:prstGeom>
        </p:spPr>
        <p:txBody>
          <a:bodyPr lIns="39224" tIns="39224" rIns="39224" bIns="39224"/>
          <a:lstStyle>
            <a:lvl1pPr marL="0" marR="0" algn="l" defTabSz="451081">
              <a:defRPr b="1" sz="4800">
                <a:uFillTx/>
                <a:latin typeface="Helvetica Neue"/>
                <a:ea typeface="Helvetica Neue"/>
                <a:cs typeface="Helvetica Neue"/>
                <a:sym typeface="Helvetica Neue"/>
              </a:defRPr>
            </a:lvl1pPr>
          </a:lstStyle>
          <a:p>
            <a:pPr/>
            <a:r>
              <a:t>Title Text</a:t>
            </a:r>
          </a:p>
        </p:txBody>
      </p:sp>
      <p:sp>
        <p:nvSpPr>
          <p:cNvPr id="531" name="Body Level One…"/>
          <p:cNvSpPr txBox="1"/>
          <p:nvPr>
            <p:ph type="body" idx="1"/>
          </p:nvPr>
        </p:nvSpPr>
        <p:spPr>
          <a:xfrm>
            <a:off x="237463" y="1274795"/>
            <a:ext cx="9639417" cy="6236693"/>
          </a:xfrm>
          <a:prstGeom prst="rect">
            <a:avLst/>
          </a:prstGeom>
        </p:spPr>
        <p:txBody>
          <a:bodyPr lIns="39224" tIns="39224" rIns="39224" bIns="39224"/>
          <a:lstStyle>
            <a:lvl1pPr marL="627138" marR="0" indent="-309638" defTabSz="451081">
              <a:buSzPct val="75000"/>
              <a:defRPr>
                <a:uFillTx/>
                <a:latin typeface="Helvetica Neue Medium"/>
                <a:ea typeface="Helvetica Neue Medium"/>
                <a:cs typeface="Helvetica Neue Medium"/>
                <a:sym typeface="Helvetica Neue Medium"/>
              </a:defRPr>
            </a:lvl1pPr>
            <a:lvl2pPr marL="1071638" marR="0" indent="-309638" defTabSz="451081">
              <a:spcBef>
                <a:spcPts val="0"/>
              </a:spcBef>
              <a:buChar char="-"/>
              <a:defRPr sz="3200">
                <a:uFillTx/>
                <a:latin typeface="Helvetica"/>
                <a:ea typeface="Helvetica"/>
                <a:cs typeface="Helvetica"/>
                <a:sym typeface="Helvetica"/>
              </a:defRPr>
            </a:lvl2pPr>
            <a:lvl3pPr marL="1516138" marR="0" indent="-309638" defTabSz="451081">
              <a:spcBef>
                <a:spcPts val="1100"/>
              </a:spcBef>
              <a:buChar char="-"/>
              <a:defRPr sz="3200">
                <a:uFillTx/>
                <a:latin typeface="Helvetica"/>
                <a:ea typeface="Helvetica"/>
                <a:cs typeface="Helvetica"/>
                <a:sym typeface="Helvetica"/>
              </a:defRPr>
            </a:lvl3pPr>
            <a:lvl4pPr marL="1960638" marR="0" indent="-309638" defTabSz="451081">
              <a:spcBef>
                <a:spcPts val="1100"/>
              </a:spcBef>
              <a:buChar char="-"/>
              <a:defRPr sz="3200">
                <a:uFillTx/>
                <a:latin typeface="Helvetica"/>
                <a:ea typeface="Helvetica"/>
                <a:cs typeface="Helvetica"/>
                <a:sym typeface="Helvetica"/>
              </a:defRPr>
            </a:lvl4pPr>
            <a:lvl5pPr marL="2405138" marR="0" indent="-309638" defTabSz="451081">
              <a:spcBef>
                <a:spcPts val="1100"/>
              </a:spcBef>
              <a:buChar char="-"/>
              <a:defRPr sz="3200">
                <a:uFillTx/>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532" name="Slide Number"/>
          <p:cNvSpPr txBox="1"/>
          <p:nvPr>
            <p:ph type="sldNum" sz="quarter" idx="2"/>
          </p:nvPr>
        </p:nvSpPr>
        <p:spPr>
          <a:xfrm>
            <a:off x="4896172" y="7148661"/>
            <a:ext cx="243550" cy="256250"/>
          </a:xfrm>
          <a:prstGeom prst="rect">
            <a:avLst/>
          </a:prstGeom>
        </p:spPr>
        <p:txBody>
          <a:bodyPr lIns="39224" tIns="39224" rIns="39224" bIns="39224"/>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39" name="Line"/>
          <p:cNvSpPr/>
          <p:nvPr/>
        </p:nvSpPr>
        <p:spPr>
          <a:xfrm>
            <a:off x="562133" y="1363050"/>
            <a:ext cx="9147449" cy="1"/>
          </a:xfrm>
          <a:prstGeom prst="line">
            <a:avLst/>
          </a:prstGeom>
          <a:ln w="12700">
            <a:solidFill>
              <a:srgbClr val="737577"/>
            </a:solidFill>
            <a:miter lim="400000"/>
          </a:ln>
        </p:spPr>
        <p:txBody>
          <a:bodyPr lIns="0" tIns="0" rIns="0" bIns="0"/>
          <a:lstStyle/>
          <a:p>
            <a:pPr defTabSz="353020">
              <a:defRPr sz="900"/>
            </a:pPr>
          </a:p>
        </p:txBody>
      </p:sp>
      <p:sp>
        <p:nvSpPr>
          <p:cNvPr id="540" name="Title Text"/>
          <p:cNvSpPr txBox="1"/>
          <p:nvPr>
            <p:ph type="title"/>
          </p:nvPr>
        </p:nvSpPr>
        <p:spPr>
          <a:xfrm>
            <a:off x="561065" y="132382"/>
            <a:ext cx="9149111" cy="1323827"/>
          </a:xfrm>
          <a:prstGeom prst="rect">
            <a:avLst/>
          </a:prstGeom>
          <a:effectLst>
            <a:outerShdw sx="100000" sy="100000" kx="0" ky="0" algn="b" rotWithShape="0" blurRad="25400" dist="38100" dir="3000000">
              <a:srgbClr val="FFFFFF">
                <a:alpha val="80000"/>
              </a:srgbClr>
            </a:outerShdw>
          </a:effectLst>
        </p:spPr>
        <p:txBody>
          <a:bodyPr lIns="39224" tIns="39224" rIns="39224" bIns="39224"/>
          <a:lstStyle>
            <a:lvl1pPr marL="0" marR="0" algn="l" defTabSz="451081">
              <a:defRPr sz="4600">
                <a:solidFill>
                  <a:srgbClr val="515151"/>
                </a:solidFill>
                <a:uFillTx/>
                <a:latin typeface="Cochin"/>
                <a:ea typeface="Cochin"/>
                <a:cs typeface="Cochin"/>
                <a:sym typeface="Cochin"/>
              </a:defRPr>
            </a:lvl1pPr>
          </a:lstStyle>
          <a:p>
            <a:pPr/>
            <a:r>
              <a:t>Title Text</a:t>
            </a:r>
          </a:p>
        </p:txBody>
      </p:sp>
      <p:sp>
        <p:nvSpPr>
          <p:cNvPr id="541" name="Body Level One…"/>
          <p:cNvSpPr txBox="1"/>
          <p:nvPr>
            <p:ph type="body" idx="1"/>
          </p:nvPr>
        </p:nvSpPr>
        <p:spPr>
          <a:xfrm>
            <a:off x="570871" y="1519948"/>
            <a:ext cx="9139305" cy="5805224"/>
          </a:xfrm>
          <a:prstGeom prst="rect">
            <a:avLst/>
          </a:prstGeom>
        </p:spPr>
        <p:txBody>
          <a:bodyPr lIns="39224" tIns="39224" rIns="39224" bIns="39224"/>
          <a:lstStyle>
            <a:lvl1pPr marL="374315" marR="0" indent="-374315" defTabSz="451081">
              <a:lnSpc>
                <a:spcPct val="90000"/>
              </a:lnSpc>
              <a:spcBef>
                <a:spcPts val="1600"/>
              </a:spcBef>
              <a:buSzPct val="65000"/>
              <a:buFont typeface="Zapf Dingbats"/>
              <a:buChar char="✦"/>
              <a:defRPr sz="2800">
                <a:solidFill>
                  <a:srgbClr val="515151"/>
                </a:solidFill>
                <a:uFillTx/>
                <a:latin typeface="Cochin"/>
                <a:ea typeface="Cochin"/>
                <a:cs typeface="Cochin"/>
                <a:sym typeface="Cochin"/>
              </a:defRPr>
            </a:lvl1pPr>
            <a:lvl2pPr marL="995082" marR="0" indent="-233082" defTabSz="451081">
              <a:lnSpc>
                <a:spcPct val="90000"/>
              </a:lnSpc>
              <a:buSzPct val="83000"/>
              <a:buChar char="•"/>
              <a:defRPr sz="2600">
                <a:solidFill>
                  <a:srgbClr val="515151"/>
                </a:solidFill>
                <a:uFillTx/>
                <a:latin typeface="Cochin"/>
                <a:ea typeface="Cochin"/>
                <a:cs typeface="Cochin"/>
                <a:sym typeface="Cochin"/>
              </a:defRPr>
            </a:lvl2pPr>
            <a:lvl3pPr marL="1400735" marR="0" indent="-194235" defTabSz="451081">
              <a:lnSpc>
                <a:spcPct val="90000"/>
              </a:lnSpc>
              <a:spcBef>
                <a:spcPts val="600"/>
              </a:spcBef>
              <a:buSzPct val="87000"/>
              <a:buChar char="-"/>
              <a:defRPr sz="2600">
                <a:solidFill>
                  <a:srgbClr val="515151"/>
                </a:solidFill>
                <a:uFillTx/>
                <a:latin typeface="Cochin"/>
                <a:ea typeface="Cochin"/>
                <a:cs typeface="Cochin"/>
                <a:sym typeface="Cochin"/>
              </a:defRPr>
            </a:lvl3pPr>
            <a:lvl4pPr marL="2136588" marR="0" indent="-485588" defTabSz="451081">
              <a:lnSpc>
                <a:spcPct val="90000"/>
              </a:lnSpc>
              <a:spcBef>
                <a:spcPts val="600"/>
              </a:spcBef>
              <a:buSzPct val="65000"/>
              <a:buFont typeface="Type Embellishments One LET Embellishments One LET Plain:1.0"/>
              <a:buChar char="n"/>
              <a:defRPr sz="2600">
                <a:solidFill>
                  <a:srgbClr val="515151"/>
                </a:solidFill>
                <a:uFillTx/>
                <a:latin typeface="Cochin"/>
                <a:ea typeface="Cochin"/>
                <a:cs typeface="Cochin"/>
                <a:sym typeface="Cochin"/>
              </a:defRPr>
            </a:lvl4pPr>
            <a:lvl5pPr marL="2581088" marR="0" indent="-485588" defTabSz="451081">
              <a:lnSpc>
                <a:spcPct val="90000"/>
              </a:lnSpc>
              <a:spcBef>
                <a:spcPts val="600"/>
              </a:spcBef>
              <a:buSzPct val="65000"/>
              <a:buFont typeface="Type Embellishments One LET Embellishments One LET Plain:1.0"/>
              <a:buChar char="n"/>
              <a:defRPr sz="2600">
                <a:solidFill>
                  <a:srgbClr val="515151"/>
                </a:solidFill>
                <a:uFillTx/>
                <a:latin typeface="Cochin"/>
                <a:ea typeface="Cochin"/>
                <a:cs typeface="Cochin"/>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542" name="Slide Number"/>
          <p:cNvSpPr txBox="1"/>
          <p:nvPr>
            <p:ph type="sldNum" sz="quarter" idx="2"/>
          </p:nvPr>
        </p:nvSpPr>
        <p:spPr>
          <a:xfrm>
            <a:off x="4891269" y="7158467"/>
            <a:ext cx="243550" cy="256250"/>
          </a:xfrm>
          <a:prstGeom prst="rect">
            <a:avLst/>
          </a:prstGeom>
          <a:effectLst>
            <a:outerShdw sx="100000" sy="100000" kx="0" ky="0" algn="b" rotWithShape="0" blurRad="25400" dist="38100" dir="3000000">
              <a:srgbClr val="FFFFFF">
                <a:alpha val="60000"/>
              </a:srgbClr>
            </a:outerShdw>
          </a:effectLst>
        </p:spPr>
        <p:txBody>
          <a:bodyPr lIns="39224" tIns="39224" rIns="39224" bIns="39224"/>
          <a:lstStyle>
            <a:lvl1pPr defTabSz="451081">
              <a:defRPr sz="1200">
                <a:solidFill>
                  <a:srgbClr val="515151"/>
                </a:solidFill>
                <a:uFillTx/>
                <a:latin typeface="Cochin"/>
                <a:ea typeface="Cochin"/>
                <a:cs typeface="Cochin"/>
                <a:sym typeface="Coc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49" name="Line"/>
          <p:cNvSpPr/>
          <p:nvPr/>
        </p:nvSpPr>
        <p:spPr>
          <a:xfrm>
            <a:off x="562133" y="1372856"/>
            <a:ext cx="9147448" cy="2"/>
          </a:xfrm>
          <a:prstGeom prst="line">
            <a:avLst/>
          </a:prstGeom>
          <a:ln w="12700">
            <a:solidFill>
              <a:srgbClr val="737577"/>
            </a:solidFill>
            <a:miter lim="400000"/>
          </a:ln>
        </p:spPr>
        <p:txBody>
          <a:bodyPr lIns="0" tIns="0" rIns="0" bIns="0"/>
          <a:lstStyle/>
          <a:p>
            <a:pPr defTabSz="353020">
              <a:defRPr sz="900"/>
            </a:pPr>
          </a:p>
        </p:txBody>
      </p:sp>
      <p:sp>
        <p:nvSpPr>
          <p:cNvPr id="550" name="Title Text"/>
          <p:cNvSpPr txBox="1"/>
          <p:nvPr>
            <p:ph type="title"/>
          </p:nvPr>
        </p:nvSpPr>
        <p:spPr>
          <a:xfrm>
            <a:off x="561065" y="132382"/>
            <a:ext cx="9149111" cy="1323827"/>
          </a:xfrm>
          <a:prstGeom prst="rect">
            <a:avLst/>
          </a:prstGeom>
          <a:effectLst>
            <a:outerShdw sx="100000" sy="100000" kx="0" ky="0" algn="b" rotWithShape="0" blurRad="25400" dist="38100" dir="3000000">
              <a:srgbClr val="FFFFFF">
                <a:alpha val="80000"/>
              </a:srgbClr>
            </a:outerShdw>
          </a:effectLst>
        </p:spPr>
        <p:txBody>
          <a:bodyPr lIns="39224" tIns="39224" rIns="39224" bIns="39224"/>
          <a:lstStyle>
            <a:lvl1pPr marL="0" marR="0" algn="l" defTabSz="451081">
              <a:defRPr sz="4800">
                <a:solidFill>
                  <a:srgbClr val="515151"/>
                </a:solidFill>
                <a:uFillTx/>
                <a:latin typeface="Cochin"/>
                <a:ea typeface="Cochin"/>
                <a:cs typeface="Cochin"/>
                <a:sym typeface="Cochin"/>
              </a:defRPr>
            </a:lvl1pPr>
          </a:lstStyle>
          <a:p>
            <a:pPr/>
            <a:r>
              <a:t>Title Text</a:t>
            </a:r>
          </a:p>
        </p:txBody>
      </p:sp>
      <p:sp>
        <p:nvSpPr>
          <p:cNvPr id="551" name="Body Level One…"/>
          <p:cNvSpPr txBox="1"/>
          <p:nvPr>
            <p:ph type="body" idx="1"/>
          </p:nvPr>
        </p:nvSpPr>
        <p:spPr>
          <a:xfrm>
            <a:off x="570871" y="1519948"/>
            <a:ext cx="9129499" cy="5805224"/>
          </a:xfrm>
          <a:prstGeom prst="rect">
            <a:avLst/>
          </a:prstGeom>
        </p:spPr>
        <p:txBody>
          <a:bodyPr lIns="39224" tIns="39224" rIns="39224" bIns="39224"/>
          <a:lstStyle>
            <a:lvl1pPr marL="387047" marR="0" indent="-387047" defTabSz="451081">
              <a:lnSpc>
                <a:spcPct val="90000"/>
              </a:lnSpc>
              <a:spcBef>
                <a:spcPts val="1600"/>
              </a:spcBef>
              <a:buSzPct val="65000"/>
              <a:buFont typeface="Zapf Dingbats"/>
              <a:buChar char="✦"/>
              <a:defRPr>
                <a:solidFill>
                  <a:srgbClr val="515151"/>
                </a:solidFill>
                <a:uFillTx/>
                <a:latin typeface="Cochin"/>
                <a:ea typeface="Cochin"/>
                <a:cs typeface="Cochin"/>
                <a:sym typeface="Cochin"/>
              </a:defRPr>
            </a:lvl1pPr>
            <a:lvl2pPr marL="982133" marR="0" indent="-220133" defTabSz="451081">
              <a:lnSpc>
                <a:spcPct val="90000"/>
              </a:lnSpc>
              <a:buSzPct val="83000"/>
              <a:buChar char="•"/>
              <a:defRPr sz="2600">
                <a:solidFill>
                  <a:srgbClr val="515151"/>
                </a:solidFill>
                <a:uFillTx/>
                <a:latin typeface="Cochin"/>
                <a:ea typeface="Cochin"/>
                <a:cs typeface="Cochin"/>
                <a:sym typeface="Cochin"/>
              </a:defRPr>
            </a:lvl2pPr>
            <a:lvl3pPr marL="1389944" marR="0" indent="-183444" defTabSz="451081">
              <a:lnSpc>
                <a:spcPct val="90000"/>
              </a:lnSpc>
              <a:spcBef>
                <a:spcPts val="600"/>
              </a:spcBef>
              <a:buSzPct val="87000"/>
              <a:buChar char="-"/>
              <a:defRPr sz="2600">
                <a:solidFill>
                  <a:srgbClr val="515151"/>
                </a:solidFill>
                <a:uFillTx/>
                <a:latin typeface="Cochin"/>
                <a:ea typeface="Cochin"/>
                <a:cs typeface="Cochin"/>
                <a:sym typeface="Cochin"/>
              </a:defRPr>
            </a:lvl3pPr>
            <a:lvl4pPr marL="2109611" marR="0" indent="-458611" defTabSz="451081">
              <a:lnSpc>
                <a:spcPct val="90000"/>
              </a:lnSpc>
              <a:spcBef>
                <a:spcPts val="600"/>
              </a:spcBef>
              <a:buSzPct val="65000"/>
              <a:buFont typeface="Type Embellishments One LET Embellishments One LET Plain:1.0"/>
              <a:buChar char="n"/>
              <a:defRPr sz="2600">
                <a:solidFill>
                  <a:srgbClr val="515151"/>
                </a:solidFill>
                <a:uFillTx/>
                <a:latin typeface="Cochin"/>
                <a:ea typeface="Cochin"/>
                <a:cs typeface="Cochin"/>
                <a:sym typeface="Cochin"/>
              </a:defRPr>
            </a:lvl4pPr>
            <a:lvl5pPr marL="2554111" marR="0" indent="-458611" defTabSz="451081">
              <a:lnSpc>
                <a:spcPct val="90000"/>
              </a:lnSpc>
              <a:spcBef>
                <a:spcPts val="600"/>
              </a:spcBef>
              <a:buSzPct val="65000"/>
              <a:buFont typeface="Type Embellishments One LET Embellishments One LET Plain:1.0"/>
              <a:buChar char="n"/>
              <a:defRPr sz="2600">
                <a:solidFill>
                  <a:srgbClr val="515151"/>
                </a:solidFill>
                <a:uFillTx/>
                <a:latin typeface="Cochin"/>
                <a:ea typeface="Cochin"/>
                <a:cs typeface="Cochin"/>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552" name="Slide Number"/>
          <p:cNvSpPr txBox="1"/>
          <p:nvPr>
            <p:ph type="sldNum" sz="quarter" idx="2"/>
          </p:nvPr>
        </p:nvSpPr>
        <p:spPr>
          <a:xfrm>
            <a:off x="4896172" y="7148661"/>
            <a:ext cx="243550" cy="256250"/>
          </a:xfrm>
          <a:prstGeom prst="rect">
            <a:avLst/>
          </a:prstGeom>
          <a:effectLst>
            <a:outerShdw sx="100000" sy="100000" kx="0" ky="0" algn="b" rotWithShape="0" blurRad="25400" dist="38100" dir="3000000">
              <a:srgbClr val="FFFFFF">
                <a:alpha val="60000"/>
              </a:srgbClr>
            </a:outerShdw>
          </a:effectLst>
        </p:spPr>
        <p:txBody>
          <a:bodyPr lIns="39224" tIns="39224" rIns="39224" bIns="39224"/>
          <a:lstStyle>
            <a:lvl1pPr defTabSz="451081">
              <a:defRPr sz="1200">
                <a:solidFill>
                  <a:srgbClr val="515151"/>
                </a:solidFill>
                <a:uFillTx/>
                <a:latin typeface="Cochin"/>
                <a:ea typeface="Cochin"/>
                <a:cs typeface="Cochin"/>
                <a:sym typeface="Coc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55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56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561"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562"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000000"/>
              </a:buClr>
              <a:buFont typeface="Times New Roman"/>
              <a:defRPr b="1" sz="2800">
                <a:latin typeface="Times New Roman"/>
                <a:ea typeface="Times New Roman"/>
                <a:cs typeface="Times New Roman"/>
                <a:sym typeface="Times New Roman"/>
              </a:defRPr>
            </a:lvl1pPr>
            <a:lvl2pPr marL="709027" marR="45326" indent="-210552" defTabSz="1000224">
              <a:spcBef>
                <a:spcPts val="700"/>
              </a:spcBef>
              <a:buClr>
                <a:srgbClr val="000000"/>
              </a:buClr>
              <a:buFont typeface="Times New Roman"/>
              <a:defRPr sz="2800">
                <a:latin typeface="Times New Roman"/>
                <a:ea typeface="Times New Roman"/>
                <a:cs typeface="Times New Roman"/>
                <a:sym typeface="Times New Roman"/>
              </a:defRPr>
            </a:lvl2pPr>
            <a:lvl3pPr marL="1130486" marR="45326" indent="-174811" defTabSz="1000224">
              <a:buClr>
                <a:srgbClr val="000000"/>
              </a:buClr>
              <a:buFont typeface="Times New Roman"/>
              <a:defRPr sz="2600">
                <a:latin typeface="Times New Roman"/>
                <a:ea typeface="Times New Roman"/>
                <a:cs typeface="Times New Roman"/>
                <a:sym typeface="Times New Roman"/>
              </a:defRPr>
            </a:lvl3pPr>
            <a:lvl4pPr marL="1576160" marR="45326" indent="-163285" defTabSz="1000224">
              <a:spcBef>
                <a:spcPts val="500"/>
              </a:spcBef>
              <a:buClr>
                <a:srgbClr val="000000"/>
              </a:buClr>
              <a:buFont typeface="Times New Roman"/>
              <a:defRPr>
                <a:latin typeface="Times New Roman"/>
                <a:ea typeface="Times New Roman"/>
                <a:cs typeface="Times New Roman"/>
                <a:sym typeface="Times New Roman"/>
              </a:defRPr>
            </a:lvl4pPr>
            <a:lvl5pPr marL="2033360" marR="45326" indent="-163285" defTabSz="1000224">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563"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570" name="Rectangle"/>
          <p:cNvSpPr/>
          <p:nvPr/>
        </p:nvSpPr>
        <p:spPr>
          <a:xfrm>
            <a:off x="11922" y="-88256"/>
            <a:ext cx="10267009" cy="1372858"/>
          </a:xfrm>
          <a:prstGeom prst="rect">
            <a:avLst/>
          </a:prstGeom>
          <a:blipFill>
            <a:blip r:embed="rId2"/>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571" name="Rectangle"/>
          <p:cNvSpPr/>
          <p:nvPr/>
        </p:nvSpPr>
        <p:spPr>
          <a:xfrm>
            <a:off x="11922" y="6403396"/>
            <a:ext cx="10267009" cy="1274796"/>
          </a:xfrm>
          <a:prstGeom prst="rect">
            <a:avLst/>
          </a:prstGeom>
          <a:blipFill>
            <a:blip r:embed="rId2"/>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572" name="Title Text"/>
          <p:cNvSpPr txBox="1"/>
          <p:nvPr>
            <p:ph type="title"/>
          </p:nvPr>
        </p:nvSpPr>
        <p:spPr>
          <a:xfrm>
            <a:off x="198238" y="1294407"/>
            <a:ext cx="9639418" cy="5099184"/>
          </a:xfrm>
          <a:prstGeom prst="rect">
            <a:avLst/>
          </a:prstGeom>
        </p:spPr>
        <p:txBody>
          <a:bodyPr lIns="39224" tIns="39224" rIns="39224" bIns="39224"/>
          <a:lstStyle>
            <a:lvl1pPr marL="0" marR="0" algn="l" defTabSz="451081">
              <a:defRPr b="1" sz="11000">
                <a:uFillTx/>
                <a:latin typeface="Helvetica Neue"/>
                <a:ea typeface="Helvetica Neue"/>
                <a:cs typeface="Helvetica Neue"/>
                <a:sym typeface="Helvetica Neue"/>
              </a:defRPr>
            </a:lvl1pPr>
          </a:lstStyle>
          <a:p>
            <a:pPr/>
            <a:r>
              <a:t>Title Text</a:t>
            </a:r>
          </a:p>
        </p:txBody>
      </p:sp>
      <p:sp>
        <p:nvSpPr>
          <p:cNvPr id="573" name="Slide Number"/>
          <p:cNvSpPr txBox="1"/>
          <p:nvPr>
            <p:ph type="sldNum" sz="quarter" idx="2"/>
          </p:nvPr>
        </p:nvSpPr>
        <p:spPr>
          <a:xfrm>
            <a:off x="4896172" y="7148661"/>
            <a:ext cx="243550" cy="256250"/>
          </a:xfrm>
          <a:prstGeom prst="rect">
            <a:avLst/>
          </a:prstGeom>
        </p:spPr>
        <p:txBody>
          <a:bodyPr lIns="39224" tIns="39224" rIns="39224" bIns="39224"/>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and Content copy">
    <p:spTree>
      <p:nvGrpSpPr>
        <p:cNvPr id="1" name=""/>
        <p:cNvGrpSpPr/>
        <p:nvPr/>
      </p:nvGrpSpPr>
      <p:grpSpPr>
        <a:xfrm>
          <a:off x="0" y="0"/>
          <a:ext cx="0" cy="0"/>
          <a:chOff x="0" y="0"/>
          <a:chExt cx="0" cy="0"/>
        </a:xfrm>
      </p:grpSpPr>
      <p:sp>
        <p:nvSpPr>
          <p:cNvPr id="580"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581" name="Body Level One…"/>
          <p:cNvSpPr txBox="1"/>
          <p:nvPr>
            <p:ph type="body" idx="1"/>
          </p:nvPr>
        </p:nvSpPr>
        <p:spPr>
          <a:xfrm>
            <a:off x="502228" y="1255183"/>
            <a:ext cx="9041244" cy="5472252"/>
          </a:xfrm>
          <a:prstGeom prst="rect">
            <a:avLst/>
          </a:prstGeom>
          <a:ln w="3175">
            <a:round/>
          </a:ln>
        </p:spPr>
        <p:txBody>
          <a:bodyPr lIns="29418" tIns="29418" rIns="29418" bIns="29418"/>
          <a:lstStyle>
            <a:lvl1pPr marL="262217" marR="0" indent="-262217" defTabSz="1000224">
              <a:spcBef>
                <a:spcPts val="600"/>
              </a:spcBef>
              <a:buClr>
                <a:srgbClr val="000000"/>
              </a:buClr>
              <a:buFont typeface="Arial"/>
              <a:defRPr sz="2600">
                <a:latin typeface="Calibri"/>
                <a:ea typeface="Calibri"/>
                <a:cs typeface="Calibri"/>
                <a:sym typeface="Calibri"/>
              </a:defRPr>
            </a:lvl1pPr>
            <a:lvl2pPr marL="661307" marR="0" indent="-204107" defTabSz="1000224">
              <a:spcBef>
                <a:spcPts val="500"/>
              </a:spcBef>
              <a:buClr>
                <a:srgbClr val="000000"/>
              </a:buClr>
              <a:buFont typeface="Arial"/>
              <a:defRPr sz="2000">
                <a:latin typeface="Calibri"/>
                <a:ea typeface="Calibri"/>
                <a:cs typeface="Calibri"/>
                <a:sym typeface="Calibri"/>
              </a:defRPr>
            </a:lvl2pPr>
            <a:lvl3pPr marL="1085850" marR="0" indent="-171450" defTabSz="1000224">
              <a:spcBef>
                <a:spcPts val="400"/>
              </a:spcBef>
              <a:buClr>
                <a:srgbClr val="000000"/>
              </a:buClr>
              <a:buFont typeface="Arial"/>
              <a:defRPr sz="1800">
                <a:latin typeface="Calibri"/>
                <a:ea typeface="Calibri"/>
                <a:cs typeface="Calibri"/>
                <a:sym typeface="Calibri"/>
              </a:defRPr>
            </a:lvl3pPr>
            <a:lvl4pPr marL="1534885" marR="0" indent="-163285" defTabSz="1000224">
              <a:spcBef>
                <a:spcPts val="500"/>
              </a:spcBef>
              <a:buClr>
                <a:srgbClr val="000000"/>
              </a:buClr>
              <a:buFont typeface="Arial"/>
              <a:defRPr>
                <a:latin typeface="Calibri"/>
                <a:ea typeface="Calibri"/>
                <a:cs typeface="Calibri"/>
                <a:sym typeface="Calibri"/>
              </a:defRPr>
            </a:lvl4pPr>
            <a:lvl5pPr marL="1992085" marR="0" indent="-163285" defTabSz="1000224">
              <a:spcBef>
                <a:spcPts val="500"/>
              </a:spcBef>
              <a:buClr>
                <a:srgbClr val="000000"/>
              </a:buClr>
              <a:buFont typeface="Arial"/>
              <a:defRPr>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582" name="Slide Number"/>
          <p:cNvSpPr txBox="1"/>
          <p:nvPr>
            <p:ph type="sldNum" sz="quarter" idx="2"/>
          </p:nvPr>
        </p:nvSpPr>
        <p:spPr>
          <a:xfrm>
            <a:off x="9295877" y="7143028"/>
            <a:ext cx="245633" cy="235315"/>
          </a:xfrm>
          <a:prstGeom prst="rect">
            <a:avLst/>
          </a:prstGeom>
        </p:spPr>
        <p:txBody>
          <a:bodyPr lIns="39224" tIns="39224" rIns="39224" bIns="39224" anchor="b"/>
          <a:lstStyle>
            <a:lvl1pPr algn="r" defTabSz="1000224">
              <a:defRPr sz="1200">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Only">
    <p:spTree>
      <p:nvGrpSpPr>
        <p:cNvPr id="1" name=""/>
        <p:cNvGrpSpPr/>
        <p:nvPr/>
      </p:nvGrpSpPr>
      <p:grpSpPr>
        <a:xfrm>
          <a:off x="0" y="0"/>
          <a:ext cx="0" cy="0"/>
          <a:chOff x="0" y="0"/>
          <a:chExt cx="0" cy="0"/>
        </a:xfrm>
      </p:grpSpPr>
      <p:sp>
        <p:nvSpPr>
          <p:cNvPr id="589" name="Title Text"/>
          <p:cNvSpPr txBox="1"/>
          <p:nvPr>
            <p:ph type="title"/>
          </p:nvPr>
        </p:nvSpPr>
        <p:spPr>
          <a:xfrm>
            <a:off x="502228" y="301592"/>
            <a:ext cx="8452877" cy="535197"/>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590" name="Slide Number"/>
          <p:cNvSpPr txBox="1"/>
          <p:nvPr>
            <p:ph type="sldNum" sz="quarter" idx="2"/>
          </p:nvPr>
        </p:nvSpPr>
        <p:spPr>
          <a:xfrm>
            <a:off x="9244382" y="7096333"/>
            <a:ext cx="297128" cy="287603"/>
          </a:xfrm>
          <a:prstGeom prst="rect">
            <a:avLst/>
          </a:prstGeom>
        </p:spPr>
        <p:txBody>
          <a:bodyPr lIns="39224" tIns="39224" rIns="39224" bIns="39224" anchor="b"/>
          <a:lstStyle>
            <a:lvl1pPr algn="r" defTabSz="1343438">
              <a:defRPr sz="1600">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Only">
    <p:spTree>
      <p:nvGrpSpPr>
        <p:cNvPr id="1" name=""/>
        <p:cNvGrpSpPr/>
        <p:nvPr/>
      </p:nvGrpSpPr>
      <p:grpSpPr>
        <a:xfrm>
          <a:off x="0" y="0"/>
          <a:ext cx="0" cy="0"/>
          <a:chOff x="0" y="0"/>
          <a:chExt cx="0" cy="0"/>
        </a:xfrm>
      </p:grpSpPr>
      <p:sp>
        <p:nvSpPr>
          <p:cNvPr id="597" name="Title Text"/>
          <p:cNvSpPr txBox="1"/>
          <p:nvPr>
            <p:ph type="title"/>
          </p:nvPr>
        </p:nvSpPr>
        <p:spPr>
          <a:xfrm>
            <a:off x="502228" y="-1"/>
            <a:ext cx="8452877" cy="1138383"/>
          </a:xfrm>
          <a:prstGeom prst="rect">
            <a:avLst/>
          </a:prstGeom>
          <a:ln w="3175">
            <a:round/>
          </a:ln>
        </p:spPr>
        <p:txBody>
          <a:bodyPr lIns="29418" tIns="29418" rIns="29418" bIns="29418"/>
          <a:lstStyle>
            <a:lvl1pPr marL="0" marR="0" algn="l" defTabSz="1000224">
              <a:defRPr b="1" sz="4000">
                <a:latin typeface="Calibri"/>
                <a:ea typeface="Calibri"/>
                <a:cs typeface="Calibri"/>
                <a:sym typeface="Calibri"/>
              </a:defRPr>
            </a:lvl1pPr>
          </a:lstStyle>
          <a:p>
            <a:pPr/>
            <a:r>
              <a:t>Title Text</a:t>
            </a:r>
          </a:p>
        </p:txBody>
      </p:sp>
      <p:sp>
        <p:nvSpPr>
          <p:cNvPr id="598" name="Slide Number"/>
          <p:cNvSpPr txBox="1"/>
          <p:nvPr>
            <p:ph type="sldNum" sz="quarter" idx="2"/>
          </p:nvPr>
        </p:nvSpPr>
        <p:spPr>
          <a:xfrm>
            <a:off x="9244383" y="7097351"/>
            <a:ext cx="297128" cy="287603"/>
          </a:xfrm>
          <a:prstGeom prst="rect">
            <a:avLst/>
          </a:prstGeom>
        </p:spPr>
        <p:txBody>
          <a:bodyPr lIns="39224" tIns="39224" rIns="39224" bIns="39224" anchor="b"/>
          <a:lstStyle>
            <a:lvl1pPr algn="r" defTabSz="1000224">
              <a:defRPr sz="1600">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and Content copy">
    <p:spTree>
      <p:nvGrpSpPr>
        <p:cNvPr id="1" name=""/>
        <p:cNvGrpSpPr/>
        <p:nvPr/>
      </p:nvGrpSpPr>
      <p:grpSpPr>
        <a:xfrm>
          <a:off x="0" y="0"/>
          <a:ext cx="0" cy="0"/>
          <a:chOff x="0" y="0"/>
          <a:chExt cx="0" cy="0"/>
        </a:xfrm>
      </p:grpSpPr>
      <p:sp>
        <p:nvSpPr>
          <p:cNvPr id="605"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606" name="Body Level One…"/>
          <p:cNvSpPr txBox="1"/>
          <p:nvPr>
            <p:ph type="body" idx="1"/>
          </p:nvPr>
        </p:nvSpPr>
        <p:spPr>
          <a:xfrm>
            <a:off x="502228" y="1255183"/>
            <a:ext cx="9041244" cy="5472252"/>
          </a:xfrm>
          <a:prstGeom prst="rect">
            <a:avLst/>
          </a:prstGeom>
          <a:ln w="3175">
            <a:round/>
          </a:ln>
        </p:spPr>
        <p:txBody>
          <a:bodyPr lIns="29418" tIns="29418" rIns="29418" bIns="29418"/>
          <a:lstStyle>
            <a:lvl1pPr marL="262217" marR="0" indent="-262217" defTabSz="1000224">
              <a:spcBef>
                <a:spcPts val="600"/>
              </a:spcBef>
              <a:buClr>
                <a:srgbClr val="000000"/>
              </a:buClr>
              <a:buFont typeface="Arial"/>
              <a:defRPr sz="2600">
                <a:latin typeface="Calibri"/>
                <a:ea typeface="Calibri"/>
                <a:cs typeface="Calibri"/>
                <a:sym typeface="Calibri"/>
              </a:defRPr>
            </a:lvl1pPr>
            <a:lvl2pPr marL="661307" marR="0" indent="-204107" defTabSz="1000224">
              <a:spcBef>
                <a:spcPts val="500"/>
              </a:spcBef>
              <a:buClr>
                <a:srgbClr val="000000"/>
              </a:buClr>
              <a:buFont typeface="Arial"/>
              <a:defRPr sz="2000">
                <a:latin typeface="Calibri"/>
                <a:ea typeface="Calibri"/>
                <a:cs typeface="Calibri"/>
                <a:sym typeface="Calibri"/>
              </a:defRPr>
            </a:lvl2pPr>
            <a:lvl3pPr marL="1085850" marR="0" indent="-171450" defTabSz="1000224">
              <a:spcBef>
                <a:spcPts val="400"/>
              </a:spcBef>
              <a:buClr>
                <a:srgbClr val="000000"/>
              </a:buClr>
              <a:buFont typeface="Arial"/>
              <a:defRPr sz="1800">
                <a:latin typeface="Calibri"/>
                <a:ea typeface="Calibri"/>
                <a:cs typeface="Calibri"/>
                <a:sym typeface="Calibri"/>
              </a:defRPr>
            </a:lvl3pPr>
            <a:lvl4pPr marL="1534885" marR="0" indent="-163285" defTabSz="1000224">
              <a:spcBef>
                <a:spcPts val="500"/>
              </a:spcBef>
              <a:buClr>
                <a:srgbClr val="000000"/>
              </a:buClr>
              <a:buFont typeface="Arial"/>
              <a:defRPr>
                <a:latin typeface="Calibri"/>
                <a:ea typeface="Calibri"/>
                <a:cs typeface="Calibri"/>
                <a:sym typeface="Calibri"/>
              </a:defRPr>
            </a:lvl4pPr>
            <a:lvl5pPr marL="1992085" marR="0" indent="-163285" defTabSz="1000224">
              <a:spcBef>
                <a:spcPts val="500"/>
              </a:spcBef>
              <a:buClr>
                <a:srgbClr val="000000"/>
              </a:buClr>
              <a:buFont typeface="Arial"/>
              <a:defRPr>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607" name="Slide Number"/>
          <p:cNvSpPr txBox="1"/>
          <p:nvPr>
            <p:ph type="sldNum" sz="quarter" idx="2"/>
          </p:nvPr>
        </p:nvSpPr>
        <p:spPr>
          <a:xfrm>
            <a:off x="9295878" y="7148694"/>
            <a:ext cx="245633" cy="235315"/>
          </a:xfrm>
          <a:prstGeom prst="rect">
            <a:avLst/>
          </a:prstGeom>
        </p:spPr>
        <p:txBody>
          <a:bodyPr lIns="39224" tIns="39224" rIns="39224" bIns="39224" anchor="b"/>
          <a:lstStyle>
            <a:lvl1pPr algn="r" defTabSz="1000224">
              <a:defRPr sz="1200">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Only copy">
    <p:spTree>
      <p:nvGrpSpPr>
        <p:cNvPr id="1" name=""/>
        <p:cNvGrpSpPr/>
        <p:nvPr/>
      </p:nvGrpSpPr>
      <p:grpSpPr>
        <a:xfrm>
          <a:off x="0" y="0"/>
          <a:ext cx="0" cy="0"/>
          <a:chOff x="0" y="0"/>
          <a:chExt cx="0" cy="0"/>
        </a:xfrm>
      </p:grpSpPr>
      <p:sp>
        <p:nvSpPr>
          <p:cNvPr id="614"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615" name="Slide Number"/>
          <p:cNvSpPr txBox="1"/>
          <p:nvPr>
            <p:ph type="sldNum" sz="quarter" idx="2"/>
          </p:nvPr>
        </p:nvSpPr>
        <p:spPr>
          <a:xfrm>
            <a:off x="9295878" y="7148694"/>
            <a:ext cx="245633" cy="235315"/>
          </a:xfrm>
          <a:prstGeom prst="rect">
            <a:avLst/>
          </a:prstGeom>
        </p:spPr>
        <p:txBody>
          <a:bodyPr lIns="39224" tIns="39224" rIns="39224" bIns="39224" anchor="b"/>
          <a:lstStyle>
            <a:lvl1pPr algn="r" defTabSz="1000224">
              <a:defRPr sz="1200">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and Content copy">
    <p:spTree>
      <p:nvGrpSpPr>
        <p:cNvPr id="1" name=""/>
        <p:cNvGrpSpPr/>
        <p:nvPr/>
      </p:nvGrpSpPr>
      <p:grpSpPr>
        <a:xfrm>
          <a:off x="0" y="0"/>
          <a:ext cx="0" cy="0"/>
          <a:chOff x="0" y="0"/>
          <a:chExt cx="0" cy="0"/>
        </a:xfrm>
      </p:grpSpPr>
      <p:sp>
        <p:nvSpPr>
          <p:cNvPr id="622" name="Rectangle"/>
          <p:cNvSpPr/>
          <p:nvPr/>
        </p:nvSpPr>
        <p:spPr>
          <a:xfrm>
            <a:off x="2116" y="7221298"/>
            <a:ext cx="10054290" cy="320072"/>
          </a:xfrm>
          <a:prstGeom prst="rect">
            <a:avLst/>
          </a:prstGeom>
          <a:solidFill>
            <a:srgbClr val="00C8F5"/>
          </a:solidFill>
          <a:ln w="3175"/>
        </p:spPr>
        <p:txBody>
          <a:bodyPr lIns="107867" tIns="107867" rIns="107867" bIns="107867"/>
          <a:lstStyle/>
          <a:p>
            <a:pPr algn="ctr" defTabSz="1005374">
              <a:lnSpc>
                <a:spcPct val="90000"/>
              </a:lnSpc>
              <a:buClr>
                <a:srgbClr val="FFFFFF"/>
              </a:buClr>
              <a:buFont typeface="Helvetica"/>
              <a:defRPr sz="2400">
                <a:solidFill>
                  <a:srgbClr val="FFFFFF"/>
                </a:solidFill>
                <a:effectLst>
                  <a:outerShdw sx="100000" sy="100000" kx="0" ky="0" algn="b" rotWithShape="0" blurRad="38100" dist="12700" dir="5400000">
                    <a:srgbClr val="000000">
                      <a:alpha val="50000"/>
                    </a:srgbClr>
                  </a:outerShdw>
                </a:effectLst>
                <a:uFill>
                  <a:solidFill>
                    <a:srgbClr val="FFFFFF"/>
                  </a:solidFill>
                </a:uFill>
              </a:defRPr>
            </a:pPr>
          </a:p>
        </p:txBody>
      </p:sp>
      <p:grpSp>
        <p:nvGrpSpPr>
          <p:cNvPr id="634" name="Group"/>
          <p:cNvGrpSpPr/>
          <p:nvPr/>
        </p:nvGrpSpPr>
        <p:grpSpPr>
          <a:xfrm>
            <a:off x="9312674" y="5965838"/>
            <a:ext cx="505751" cy="536197"/>
            <a:chOff x="0" y="0"/>
            <a:chExt cx="505750" cy="536195"/>
          </a:xfrm>
        </p:grpSpPr>
        <p:sp>
          <p:nvSpPr>
            <p:cNvPr id="623" name="Shape"/>
            <p:cNvSpPr/>
            <p:nvPr/>
          </p:nvSpPr>
          <p:spPr>
            <a:xfrm>
              <a:off x="98950" y="137854"/>
              <a:ext cx="98952" cy="1006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634"/>
                  </a:moveTo>
                  <a:lnTo>
                    <a:pt x="21600" y="19966"/>
                  </a:lnTo>
                  <a:lnTo>
                    <a:pt x="21600" y="21600"/>
                  </a:lnTo>
                  <a:lnTo>
                    <a:pt x="19938" y="21600"/>
                  </a:lnTo>
                  <a:lnTo>
                    <a:pt x="1846" y="21600"/>
                  </a:lnTo>
                  <a:lnTo>
                    <a:pt x="0" y="21600"/>
                  </a:lnTo>
                  <a:lnTo>
                    <a:pt x="0" y="19966"/>
                  </a:lnTo>
                  <a:lnTo>
                    <a:pt x="0" y="1634"/>
                  </a:lnTo>
                  <a:lnTo>
                    <a:pt x="0" y="0"/>
                  </a:lnTo>
                  <a:lnTo>
                    <a:pt x="1846" y="0"/>
                  </a:lnTo>
                  <a:lnTo>
                    <a:pt x="19938" y="0"/>
                  </a:lnTo>
                  <a:lnTo>
                    <a:pt x="21600" y="0"/>
                  </a:lnTo>
                  <a:lnTo>
                    <a:pt x="21600" y="1634"/>
                  </a:lnTo>
                  <a:close/>
                </a:path>
              </a:pathLst>
            </a:custGeom>
            <a:solidFill>
              <a:srgbClr val="006AB5"/>
            </a:solidFill>
            <a:ln w="9525" cap="flat">
              <a:noFill/>
              <a:round/>
            </a:ln>
            <a:effectLst/>
          </p:spPr>
          <p:txBody>
            <a:bodyPr wrap="square" lIns="0" tIns="0" rIns="0" bIns="0" numCol="1" anchor="t">
              <a:noAutofit/>
            </a:bodyPr>
            <a:lstStyle/>
            <a:p>
              <a:pPr defTabSz="627591">
                <a:lnSpc>
                  <a:spcPct val="90000"/>
                </a:lnSpc>
                <a:spcBef>
                  <a:spcPts val="600"/>
                </a:spcBef>
                <a:defRPr sz="2400">
                  <a:solidFill>
                    <a:srgbClr val="636363"/>
                  </a:solidFill>
                  <a:uFill>
                    <a:solidFill>
                      <a:srgbClr val="636363"/>
                    </a:solidFill>
                  </a:uFill>
                </a:defRPr>
              </a:pPr>
            </a:p>
          </p:txBody>
        </p:sp>
        <p:sp>
          <p:nvSpPr>
            <p:cNvPr id="624" name="Shape"/>
            <p:cNvSpPr/>
            <p:nvPr/>
          </p:nvSpPr>
          <p:spPr>
            <a:xfrm>
              <a:off x="98950" y="137854"/>
              <a:ext cx="98952" cy="1006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634"/>
                  </a:moveTo>
                  <a:lnTo>
                    <a:pt x="21600" y="19966"/>
                  </a:lnTo>
                  <a:lnTo>
                    <a:pt x="21600" y="21600"/>
                  </a:lnTo>
                  <a:lnTo>
                    <a:pt x="19938" y="21600"/>
                  </a:lnTo>
                  <a:lnTo>
                    <a:pt x="1846" y="21600"/>
                  </a:lnTo>
                  <a:lnTo>
                    <a:pt x="0" y="21600"/>
                  </a:lnTo>
                  <a:lnTo>
                    <a:pt x="0" y="19966"/>
                  </a:lnTo>
                  <a:lnTo>
                    <a:pt x="0" y="1634"/>
                  </a:lnTo>
                  <a:lnTo>
                    <a:pt x="0" y="0"/>
                  </a:lnTo>
                  <a:lnTo>
                    <a:pt x="1846" y="0"/>
                  </a:lnTo>
                  <a:lnTo>
                    <a:pt x="19938" y="0"/>
                  </a:lnTo>
                  <a:lnTo>
                    <a:pt x="21600" y="0"/>
                  </a:lnTo>
                  <a:lnTo>
                    <a:pt x="21600" y="1634"/>
                  </a:lnTo>
                  <a:close/>
                </a:path>
              </a:pathLst>
            </a:custGeom>
            <a:noFill/>
            <a:ln w="12700" cap="flat">
              <a:solidFill>
                <a:srgbClr val="FFFFFF"/>
              </a:solidFill>
              <a:prstDash val="solid"/>
              <a:miter lim="400000"/>
            </a:ln>
            <a:effectLst/>
          </p:spPr>
          <p:txBody>
            <a:bodyPr wrap="square" lIns="0" tIns="0" rIns="0" bIns="0" numCol="1" anchor="t">
              <a:noAutofit/>
            </a:bodyPr>
            <a:lstStyle/>
            <a:p>
              <a:pPr defTabSz="627591">
                <a:lnSpc>
                  <a:spcPct val="90000"/>
                </a:lnSpc>
                <a:spcBef>
                  <a:spcPts val="600"/>
                </a:spcBef>
                <a:defRPr sz="2400">
                  <a:solidFill>
                    <a:srgbClr val="636363"/>
                  </a:solidFill>
                  <a:uFill>
                    <a:solidFill>
                      <a:srgbClr val="636363"/>
                    </a:solidFill>
                  </a:uFill>
                </a:defRPr>
              </a:pPr>
            </a:p>
          </p:txBody>
        </p:sp>
        <p:sp>
          <p:nvSpPr>
            <p:cNvPr id="625" name="Shape"/>
            <p:cNvSpPr/>
            <p:nvPr/>
          </p:nvSpPr>
          <p:spPr>
            <a:xfrm>
              <a:off x="0" y="238497"/>
              <a:ext cx="296853" cy="2976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614"/>
                  </a:moveTo>
                  <a:lnTo>
                    <a:pt x="21600" y="20986"/>
                  </a:lnTo>
                  <a:lnTo>
                    <a:pt x="21600" y="21600"/>
                  </a:lnTo>
                  <a:lnTo>
                    <a:pt x="21046" y="21600"/>
                  </a:lnTo>
                  <a:lnTo>
                    <a:pt x="554" y="21600"/>
                  </a:lnTo>
                  <a:lnTo>
                    <a:pt x="0" y="21600"/>
                  </a:lnTo>
                  <a:lnTo>
                    <a:pt x="0" y="20986"/>
                  </a:lnTo>
                  <a:lnTo>
                    <a:pt x="0" y="614"/>
                  </a:lnTo>
                  <a:lnTo>
                    <a:pt x="0" y="0"/>
                  </a:lnTo>
                  <a:lnTo>
                    <a:pt x="554" y="0"/>
                  </a:lnTo>
                  <a:lnTo>
                    <a:pt x="21046" y="0"/>
                  </a:lnTo>
                  <a:lnTo>
                    <a:pt x="21600" y="0"/>
                  </a:lnTo>
                  <a:lnTo>
                    <a:pt x="21600" y="614"/>
                  </a:lnTo>
                  <a:close/>
                </a:path>
              </a:pathLst>
            </a:custGeom>
            <a:solidFill>
              <a:srgbClr val="FDD719"/>
            </a:solidFill>
            <a:ln w="9525" cap="flat">
              <a:noFill/>
              <a:round/>
            </a:ln>
            <a:effectLst/>
          </p:spPr>
          <p:txBody>
            <a:bodyPr wrap="square" lIns="0" tIns="0" rIns="0" bIns="0" numCol="1" anchor="t">
              <a:noAutofit/>
            </a:bodyPr>
            <a:lstStyle/>
            <a:p>
              <a:pPr defTabSz="627591">
                <a:lnSpc>
                  <a:spcPct val="90000"/>
                </a:lnSpc>
                <a:spcBef>
                  <a:spcPts val="600"/>
                </a:spcBef>
                <a:defRPr sz="2400">
                  <a:solidFill>
                    <a:srgbClr val="636363"/>
                  </a:solidFill>
                  <a:uFill>
                    <a:solidFill>
                      <a:srgbClr val="636363"/>
                    </a:solidFill>
                  </a:uFill>
                </a:defRPr>
              </a:pPr>
            </a:p>
          </p:txBody>
        </p:sp>
        <p:sp>
          <p:nvSpPr>
            <p:cNvPr id="626" name="Shape"/>
            <p:cNvSpPr/>
            <p:nvPr/>
          </p:nvSpPr>
          <p:spPr>
            <a:xfrm>
              <a:off x="0" y="238497"/>
              <a:ext cx="296853" cy="2976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614"/>
                  </a:moveTo>
                  <a:lnTo>
                    <a:pt x="21600" y="20986"/>
                  </a:lnTo>
                  <a:lnTo>
                    <a:pt x="21600" y="21600"/>
                  </a:lnTo>
                  <a:lnTo>
                    <a:pt x="21046" y="21600"/>
                  </a:lnTo>
                  <a:lnTo>
                    <a:pt x="554" y="21600"/>
                  </a:lnTo>
                  <a:lnTo>
                    <a:pt x="0" y="21600"/>
                  </a:lnTo>
                  <a:lnTo>
                    <a:pt x="0" y="20986"/>
                  </a:lnTo>
                  <a:lnTo>
                    <a:pt x="0" y="614"/>
                  </a:lnTo>
                  <a:lnTo>
                    <a:pt x="0" y="0"/>
                  </a:lnTo>
                  <a:lnTo>
                    <a:pt x="554" y="0"/>
                  </a:lnTo>
                  <a:lnTo>
                    <a:pt x="21046" y="0"/>
                  </a:lnTo>
                  <a:lnTo>
                    <a:pt x="21600" y="0"/>
                  </a:lnTo>
                  <a:lnTo>
                    <a:pt x="21600" y="614"/>
                  </a:lnTo>
                  <a:close/>
                </a:path>
              </a:pathLst>
            </a:custGeom>
            <a:noFill/>
            <a:ln w="12700" cap="flat">
              <a:solidFill>
                <a:srgbClr val="FFFFFF"/>
              </a:solidFill>
              <a:prstDash val="solid"/>
              <a:miter lim="400000"/>
            </a:ln>
            <a:effectLst/>
          </p:spPr>
          <p:txBody>
            <a:bodyPr wrap="square" lIns="0" tIns="0" rIns="0" bIns="0" numCol="1" anchor="t">
              <a:noAutofit/>
            </a:bodyPr>
            <a:lstStyle/>
            <a:p>
              <a:pPr defTabSz="627591">
                <a:lnSpc>
                  <a:spcPct val="90000"/>
                </a:lnSpc>
                <a:spcBef>
                  <a:spcPts val="600"/>
                </a:spcBef>
                <a:defRPr sz="2400">
                  <a:solidFill>
                    <a:srgbClr val="636363"/>
                  </a:solidFill>
                  <a:uFill>
                    <a:solidFill>
                      <a:srgbClr val="636363"/>
                    </a:solidFill>
                  </a:uFill>
                </a:defRPr>
              </a:pPr>
            </a:p>
          </p:txBody>
        </p:sp>
        <p:sp>
          <p:nvSpPr>
            <p:cNvPr id="627" name="Shape"/>
            <p:cNvSpPr/>
            <p:nvPr/>
          </p:nvSpPr>
          <p:spPr>
            <a:xfrm>
              <a:off x="51558" y="292921"/>
              <a:ext cx="168875" cy="207019"/>
            </a:xfrm>
            <a:custGeom>
              <a:avLst/>
              <a:gdLst/>
              <a:ahLst/>
              <a:cxnLst>
                <a:cxn ang="0">
                  <a:pos x="wd2" y="hd2"/>
                </a:cxn>
                <a:cxn ang="5400000">
                  <a:pos x="wd2" y="hd2"/>
                </a:cxn>
                <a:cxn ang="10800000">
                  <a:pos x="wd2" y="hd2"/>
                </a:cxn>
                <a:cxn ang="16200000">
                  <a:pos x="wd2" y="hd2"/>
                </a:cxn>
              </a:cxnLst>
              <a:rect l="0" t="0" r="r" b="b"/>
              <a:pathLst>
                <a:path w="20736" h="20898" fill="norm" stroke="1" extrusionOk="0">
                  <a:moveTo>
                    <a:pt x="14236" y="19599"/>
                  </a:moveTo>
                  <a:cubicBezTo>
                    <a:pt x="14981" y="20821"/>
                    <a:pt x="17216" y="21229"/>
                    <a:pt x="18705" y="20618"/>
                  </a:cubicBezTo>
                  <a:cubicBezTo>
                    <a:pt x="20195" y="19803"/>
                    <a:pt x="20940" y="18172"/>
                    <a:pt x="19947" y="16746"/>
                  </a:cubicBezTo>
                  <a:cubicBezTo>
                    <a:pt x="19202" y="15523"/>
                    <a:pt x="17216" y="15116"/>
                    <a:pt x="15726" y="15727"/>
                  </a:cubicBezTo>
                  <a:cubicBezTo>
                    <a:pt x="13988" y="13282"/>
                    <a:pt x="13988" y="13282"/>
                    <a:pt x="13988" y="13282"/>
                  </a:cubicBezTo>
                  <a:cubicBezTo>
                    <a:pt x="13740" y="13282"/>
                    <a:pt x="13491" y="13282"/>
                    <a:pt x="13243" y="13486"/>
                  </a:cubicBezTo>
                  <a:cubicBezTo>
                    <a:pt x="15229" y="15931"/>
                    <a:pt x="15229" y="15931"/>
                    <a:pt x="15229" y="15931"/>
                  </a:cubicBezTo>
                  <a:cubicBezTo>
                    <a:pt x="13740" y="16746"/>
                    <a:pt x="13243" y="18376"/>
                    <a:pt x="14236" y="19599"/>
                  </a:cubicBezTo>
                  <a:moveTo>
                    <a:pt x="3064" y="13078"/>
                  </a:moveTo>
                  <a:cubicBezTo>
                    <a:pt x="3312" y="14097"/>
                    <a:pt x="4802" y="14708"/>
                    <a:pt x="6043" y="14504"/>
                  </a:cubicBezTo>
                  <a:cubicBezTo>
                    <a:pt x="7285" y="14301"/>
                    <a:pt x="8029" y="13282"/>
                    <a:pt x="7781" y="12263"/>
                  </a:cubicBezTo>
                  <a:cubicBezTo>
                    <a:pt x="9519" y="11855"/>
                    <a:pt x="9519" y="11855"/>
                    <a:pt x="9519" y="11855"/>
                  </a:cubicBezTo>
                  <a:cubicBezTo>
                    <a:pt x="9519" y="11652"/>
                    <a:pt x="9519" y="11448"/>
                    <a:pt x="9519" y="11448"/>
                  </a:cubicBezTo>
                  <a:cubicBezTo>
                    <a:pt x="7533" y="11855"/>
                    <a:pt x="7533" y="11855"/>
                    <a:pt x="7533" y="11855"/>
                  </a:cubicBezTo>
                  <a:cubicBezTo>
                    <a:pt x="7285" y="10837"/>
                    <a:pt x="6043" y="10225"/>
                    <a:pt x="4802" y="10633"/>
                  </a:cubicBezTo>
                  <a:cubicBezTo>
                    <a:pt x="3312" y="10837"/>
                    <a:pt x="2567" y="12059"/>
                    <a:pt x="3064" y="13078"/>
                  </a:cubicBezTo>
                  <a:moveTo>
                    <a:pt x="9519" y="5131"/>
                  </a:moveTo>
                  <a:cubicBezTo>
                    <a:pt x="10016" y="3093"/>
                    <a:pt x="8278" y="852"/>
                    <a:pt x="5795" y="444"/>
                  </a:cubicBezTo>
                  <a:cubicBezTo>
                    <a:pt x="3064" y="37"/>
                    <a:pt x="581" y="1463"/>
                    <a:pt x="85" y="3704"/>
                  </a:cubicBezTo>
                  <a:cubicBezTo>
                    <a:pt x="-412" y="5742"/>
                    <a:pt x="1326" y="7780"/>
                    <a:pt x="3809" y="8187"/>
                  </a:cubicBezTo>
                  <a:cubicBezTo>
                    <a:pt x="5050" y="8391"/>
                    <a:pt x="6540" y="8187"/>
                    <a:pt x="7533" y="7576"/>
                  </a:cubicBezTo>
                  <a:cubicBezTo>
                    <a:pt x="9767" y="9410"/>
                    <a:pt x="9767" y="9410"/>
                    <a:pt x="9767" y="9410"/>
                  </a:cubicBezTo>
                  <a:cubicBezTo>
                    <a:pt x="10016" y="9206"/>
                    <a:pt x="10512" y="8799"/>
                    <a:pt x="10760" y="8595"/>
                  </a:cubicBezTo>
                  <a:cubicBezTo>
                    <a:pt x="8526" y="6761"/>
                    <a:pt x="8526" y="6761"/>
                    <a:pt x="8526" y="6761"/>
                  </a:cubicBezTo>
                  <a:cubicBezTo>
                    <a:pt x="9022" y="6354"/>
                    <a:pt x="9271" y="5742"/>
                    <a:pt x="9519" y="5131"/>
                  </a:cubicBezTo>
                  <a:moveTo>
                    <a:pt x="13740" y="9003"/>
                  </a:moveTo>
                  <a:cubicBezTo>
                    <a:pt x="12498" y="8391"/>
                    <a:pt x="11009" y="8799"/>
                    <a:pt x="10264" y="9818"/>
                  </a:cubicBezTo>
                  <a:cubicBezTo>
                    <a:pt x="9767" y="11040"/>
                    <a:pt x="10264" y="12263"/>
                    <a:pt x="11505" y="12671"/>
                  </a:cubicBezTo>
                  <a:cubicBezTo>
                    <a:pt x="12747" y="13282"/>
                    <a:pt x="14236" y="12874"/>
                    <a:pt x="14981" y="11855"/>
                  </a:cubicBezTo>
                  <a:cubicBezTo>
                    <a:pt x="15478" y="10837"/>
                    <a:pt x="14981" y="9614"/>
                    <a:pt x="13740" y="9003"/>
                  </a:cubicBezTo>
                  <a:moveTo>
                    <a:pt x="18954" y="240"/>
                  </a:moveTo>
                  <a:cubicBezTo>
                    <a:pt x="17216" y="-371"/>
                    <a:pt x="15229" y="240"/>
                    <a:pt x="14485" y="1463"/>
                  </a:cubicBezTo>
                  <a:cubicBezTo>
                    <a:pt x="13740" y="2889"/>
                    <a:pt x="14236" y="4316"/>
                    <a:pt x="15478" y="5131"/>
                  </a:cubicBezTo>
                  <a:cubicBezTo>
                    <a:pt x="13491" y="8391"/>
                    <a:pt x="13491" y="8391"/>
                    <a:pt x="13491" y="8391"/>
                  </a:cubicBezTo>
                  <a:cubicBezTo>
                    <a:pt x="13740" y="8391"/>
                    <a:pt x="13988" y="8391"/>
                    <a:pt x="13988" y="8391"/>
                  </a:cubicBezTo>
                  <a:cubicBezTo>
                    <a:pt x="14236" y="8391"/>
                    <a:pt x="14236" y="8595"/>
                    <a:pt x="14236" y="8595"/>
                  </a:cubicBezTo>
                  <a:cubicBezTo>
                    <a:pt x="16222" y="5335"/>
                    <a:pt x="16222" y="5335"/>
                    <a:pt x="16222" y="5335"/>
                  </a:cubicBezTo>
                  <a:cubicBezTo>
                    <a:pt x="17712" y="5742"/>
                    <a:pt x="19698" y="5335"/>
                    <a:pt x="20443" y="3908"/>
                  </a:cubicBezTo>
                  <a:cubicBezTo>
                    <a:pt x="21188" y="2686"/>
                    <a:pt x="20443" y="1055"/>
                    <a:pt x="18954" y="240"/>
                  </a:cubicBezTo>
                </a:path>
              </a:pathLst>
            </a:custGeom>
            <a:solidFill>
              <a:srgbClr val="FFFFFF"/>
            </a:solidFill>
            <a:ln w="9525" cap="flat">
              <a:noFill/>
              <a:round/>
            </a:ln>
            <a:effectLst/>
          </p:spPr>
          <p:txBody>
            <a:bodyPr wrap="square" lIns="0" tIns="0" rIns="0" bIns="0" numCol="1" anchor="t">
              <a:noAutofit/>
            </a:bodyPr>
            <a:lstStyle/>
            <a:p>
              <a:pPr defTabSz="627591">
                <a:lnSpc>
                  <a:spcPct val="90000"/>
                </a:lnSpc>
                <a:spcBef>
                  <a:spcPts val="600"/>
                </a:spcBef>
                <a:defRPr sz="2400">
                  <a:solidFill>
                    <a:srgbClr val="636363"/>
                  </a:solidFill>
                  <a:uFill>
                    <a:solidFill>
                      <a:srgbClr val="636363"/>
                    </a:solidFill>
                  </a:uFill>
                </a:defRPr>
              </a:pPr>
            </a:p>
          </p:txBody>
        </p:sp>
        <p:sp>
          <p:nvSpPr>
            <p:cNvPr id="628" name="Shape"/>
            <p:cNvSpPr/>
            <p:nvPr/>
          </p:nvSpPr>
          <p:spPr>
            <a:xfrm>
              <a:off x="200439" y="0"/>
              <a:ext cx="238498" cy="2384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766"/>
                  </a:moveTo>
                  <a:lnTo>
                    <a:pt x="21600" y="20911"/>
                  </a:lnTo>
                  <a:lnTo>
                    <a:pt x="21600" y="21600"/>
                  </a:lnTo>
                  <a:lnTo>
                    <a:pt x="20834" y="21600"/>
                  </a:lnTo>
                  <a:lnTo>
                    <a:pt x="689" y="21600"/>
                  </a:lnTo>
                  <a:lnTo>
                    <a:pt x="0" y="21600"/>
                  </a:lnTo>
                  <a:lnTo>
                    <a:pt x="0" y="20911"/>
                  </a:lnTo>
                  <a:lnTo>
                    <a:pt x="0" y="766"/>
                  </a:lnTo>
                  <a:lnTo>
                    <a:pt x="0" y="0"/>
                  </a:lnTo>
                  <a:lnTo>
                    <a:pt x="689" y="0"/>
                  </a:lnTo>
                  <a:lnTo>
                    <a:pt x="20834" y="0"/>
                  </a:lnTo>
                  <a:lnTo>
                    <a:pt x="21600" y="0"/>
                  </a:lnTo>
                  <a:lnTo>
                    <a:pt x="21600" y="766"/>
                  </a:lnTo>
                  <a:close/>
                </a:path>
              </a:pathLst>
            </a:custGeom>
            <a:solidFill>
              <a:srgbClr val="F32F9D"/>
            </a:solidFill>
            <a:ln w="9525" cap="flat">
              <a:noFill/>
              <a:round/>
            </a:ln>
            <a:effectLst/>
          </p:spPr>
          <p:txBody>
            <a:bodyPr wrap="square" lIns="0" tIns="0" rIns="0" bIns="0" numCol="1" anchor="t">
              <a:noAutofit/>
            </a:bodyPr>
            <a:lstStyle/>
            <a:p>
              <a:pPr defTabSz="627591">
                <a:lnSpc>
                  <a:spcPct val="90000"/>
                </a:lnSpc>
                <a:spcBef>
                  <a:spcPts val="600"/>
                </a:spcBef>
                <a:defRPr sz="2400">
                  <a:solidFill>
                    <a:srgbClr val="636363"/>
                  </a:solidFill>
                  <a:uFill>
                    <a:solidFill>
                      <a:srgbClr val="636363"/>
                    </a:solidFill>
                  </a:uFill>
                </a:defRPr>
              </a:pPr>
            </a:p>
          </p:txBody>
        </p:sp>
        <p:sp>
          <p:nvSpPr>
            <p:cNvPr id="629" name="Shape"/>
            <p:cNvSpPr/>
            <p:nvPr/>
          </p:nvSpPr>
          <p:spPr>
            <a:xfrm>
              <a:off x="200439" y="0"/>
              <a:ext cx="238498" cy="2384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766"/>
                  </a:moveTo>
                  <a:lnTo>
                    <a:pt x="21600" y="20911"/>
                  </a:lnTo>
                  <a:lnTo>
                    <a:pt x="21600" y="21600"/>
                  </a:lnTo>
                  <a:lnTo>
                    <a:pt x="20834" y="21600"/>
                  </a:lnTo>
                  <a:lnTo>
                    <a:pt x="689" y="21600"/>
                  </a:lnTo>
                  <a:lnTo>
                    <a:pt x="0" y="21600"/>
                  </a:lnTo>
                  <a:lnTo>
                    <a:pt x="0" y="20911"/>
                  </a:lnTo>
                  <a:lnTo>
                    <a:pt x="0" y="766"/>
                  </a:lnTo>
                  <a:lnTo>
                    <a:pt x="0" y="0"/>
                  </a:lnTo>
                  <a:lnTo>
                    <a:pt x="689" y="0"/>
                  </a:lnTo>
                  <a:lnTo>
                    <a:pt x="20834" y="0"/>
                  </a:lnTo>
                  <a:lnTo>
                    <a:pt x="21600" y="0"/>
                  </a:lnTo>
                  <a:lnTo>
                    <a:pt x="21600" y="766"/>
                  </a:lnTo>
                  <a:close/>
                </a:path>
              </a:pathLst>
            </a:custGeom>
            <a:noFill/>
            <a:ln w="12700" cap="flat">
              <a:solidFill>
                <a:srgbClr val="FFFFFF"/>
              </a:solidFill>
              <a:prstDash val="solid"/>
              <a:miter lim="400000"/>
            </a:ln>
            <a:effectLst/>
          </p:spPr>
          <p:txBody>
            <a:bodyPr wrap="square" lIns="0" tIns="0" rIns="0" bIns="0" numCol="1" anchor="t">
              <a:noAutofit/>
            </a:bodyPr>
            <a:lstStyle/>
            <a:p>
              <a:pPr defTabSz="627591">
                <a:lnSpc>
                  <a:spcPct val="90000"/>
                </a:lnSpc>
                <a:spcBef>
                  <a:spcPts val="600"/>
                </a:spcBef>
                <a:defRPr sz="2400">
                  <a:solidFill>
                    <a:srgbClr val="636363"/>
                  </a:solidFill>
                  <a:uFill>
                    <a:solidFill>
                      <a:srgbClr val="636363"/>
                    </a:solidFill>
                  </a:uFill>
                </a:defRPr>
              </a:pPr>
            </a:p>
          </p:txBody>
        </p:sp>
        <p:sp>
          <p:nvSpPr>
            <p:cNvPr id="630" name="Shape"/>
            <p:cNvSpPr/>
            <p:nvPr/>
          </p:nvSpPr>
          <p:spPr>
            <a:xfrm>
              <a:off x="250337" y="59201"/>
              <a:ext cx="137856" cy="13531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059" y="0"/>
                  </a:moveTo>
                  <a:cubicBezTo>
                    <a:pt x="2859" y="0"/>
                    <a:pt x="2859" y="0"/>
                    <a:pt x="2859" y="0"/>
                  </a:cubicBezTo>
                  <a:cubicBezTo>
                    <a:pt x="1271" y="0"/>
                    <a:pt x="0" y="1290"/>
                    <a:pt x="0" y="2901"/>
                  </a:cubicBezTo>
                  <a:cubicBezTo>
                    <a:pt x="0" y="13218"/>
                    <a:pt x="0" y="13218"/>
                    <a:pt x="0" y="13218"/>
                  </a:cubicBezTo>
                  <a:cubicBezTo>
                    <a:pt x="0" y="14830"/>
                    <a:pt x="1271" y="16119"/>
                    <a:pt x="2859" y="16119"/>
                  </a:cubicBezTo>
                  <a:cubicBezTo>
                    <a:pt x="6671" y="16119"/>
                    <a:pt x="6671" y="16119"/>
                    <a:pt x="6671" y="16119"/>
                  </a:cubicBezTo>
                  <a:cubicBezTo>
                    <a:pt x="14929" y="21600"/>
                    <a:pt x="14929" y="21600"/>
                    <a:pt x="14929" y="21600"/>
                  </a:cubicBezTo>
                  <a:cubicBezTo>
                    <a:pt x="13024" y="16119"/>
                    <a:pt x="13024" y="16119"/>
                    <a:pt x="13024" y="16119"/>
                  </a:cubicBezTo>
                  <a:cubicBezTo>
                    <a:pt x="19059" y="16119"/>
                    <a:pt x="19059" y="16119"/>
                    <a:pt x="19059" y="16119"/>
                  </a:cubicBezTo>
                  <a:cubicBezTo>
                    <a:pt x="20329" y="16119"/>
                    <a:pt x="21600" y="14830"/>
                    <a:pt x="21600" y="13218"/>
                  </a:cubicBezTo>
                  <a:cubicBezTo>
                    <a:pt x="21600" y="2901"/>
                    <a:pt x="21600" y="2901"/>
                    <a:pt x="21600" y="2901"/>
                  </a:cubicBezTo>
                  <a:cubicBezTo>
                    <a:pt x="21600" y="1290"/>
                    <a:pt x="20329" y="0"/>
                    <a:pt x="19059" y="0"/>
                  </a:cubicBezTo>
                </a:path>
              </a:pathLst>
            </a:custGeom>
            <a:solidFill>
              <a:srgbClr val="FFFFFF"/>
            </a:solidFill>
            <a:ln w="9525" cap="flat">
              <a:noFill/>
              <a:round/>
            </a:ln>
            <a:effectLst/>
          </p:spPr>
          <p:txBody>
            <a:bodyPr wrap="square" lIns="0" tIns="0" rIns="0" bIns="0" numCol="1" anchor="t">
              <a:noAutofit/>
            </a:bodyPr>
            <a:lstStyle/>
            <a:p>
              <a:pPr defTabSz="627591">
                <a:lnSpc>
                  <a:spcPct val="90000"/>
                </a:lnSpc>
                <a:spcBef>
                  <a:spcPts val="600"/>
                </a:spcBef>
                <a:defRPr sz="2400">
                  <a:solidFill>
                    <a:srgbClr val="636363"/>
                  </a:solidFill>
                  <a:uFill>
                    <a:solidFill>
                      <a:srgbClr val="636363"/>
                    </a:solidFill>
                  </a:uFill>
                </a:defRPr>
              </a:pPr>
            </a:p>
          </p:txBody>
        </p:sp>
        <p:sp>
          <p:nvSpPr>
            <p:cNvPr id="631" name="Shape"/>
            <p:cNvSpPr/>
            <p:nvPr/>
          </p:nvSpPr>
          <p:spPr>
            <a:xfrm>
              <a:off x="296853" y="238496"/>
              <a:ext cx="208898" cy="2080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878"/>
                  </a:moveTo>
                  <a:lnTo>
                    <a:pt x="21600" y="20810"/>
                  </a:lnTo>
                  <a:lnTo>
                    <a:pt x="21600" y="21600"/>
                  </a:lnTo>
                  <a:lnTo>
                    <a:pt x="20726" y="21600"/>
                  </a:lnTo>
                  <a:lnTo>
                    <a:pt x="874" y="21600"/>
                  </a:lnTo>
                  <a:lnTo>
                    <a:pt x="0" y="21600"/>
                  </a:lnTo>
                  <a:lnTo>
                    <a:pt x="0" y="20810"/>
                  </a:lnTo>
                  <a:lnTo>
                    <a:pt x="0" y="878"/>
                  </a:lnTo>
                  <a:lnTo>
                    <a:pt x="0" y="0"/>
                  </a:lnTo>
                  <a:lnTo>
                    <a:pt x="874" y="0"/>
                  </a:lnTo>
                  <a:lnTo>
                    <a:pt x="20726" y="0"/>
                  </a:lnTo>
                  <a:lnTo>
                    <a:pt x="21600" y="0"/>
                  </a:lnTo>
                  <a:lnTo>
                    <a:pt x="21600" y="878"/>
                  </a:lnTo>
                  <a:close/>
                </a:path>
              </a:pathLst>
            </a:custGeom>
            <a:solidFill>
              <a:srgbClr val="00C8F5"/>
            </a:solidFill>
            <a:ln w="9525" cap="flat">
              <a:noFill/>
              <a:round/>
            </a:ln>
            <a:effectLst/>
          </p:spPr>
          <p:txBody>
            <a:bodyPr wrap="square" lIns="0" tIns="0" rIns="0" bIns="0" numCol="1" anchor="t">
              <a:noAutofit/>
            </a:bodyPr>
            <a:lstStyle/>
            <a:p>
              <a:pPr defTabSz="627591">
                <a:lnSpc>
                  <a:spcPct val="90000"/>
                </a:lnSpc>
                <a:spcBef>
                  <a:spcPts val="600"/>
                </a:spcBef>
                <a:defRPr sz="2400">
                  <a:solidFill>
                    <a:srgbClr val="636363"/>
                  </a:solidFill>
                  <a:uFill>
                    <a:solidFill>
                      <a:srgbClr val="636363"/>
                    </a:solidFill>
                  </a:uFill>
                </a:defRPr>
              </a:pPr>
            </a:p>
          </p:txBody>
        </p:sp>
        <p:sp>
          <p:nvSpPr>
            <p:cNvPr id="632" name="Shape"/>
            <p:cNvSpPr/>
            <p:nvPr/>
          </p:nvSpPr>
          <p:spPr>
            <a:xfrm>
              <a:off x="296853" y="238496"/>
              <a:ext cx="208898" cy="2080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878"/>
                  </a:moveTo>
                  <a:lnTo>
                    <a:pt x="21600" y="20810"/>
                  </a:lnTo>
                  <a:lnTo>
                    <a:pt x="21600" y="21600"/>
                  </a:lnTo>
                  <a:lnTo>
                    <a:pt x="20726" y="21600"/>
                  </a:lnTo>
                  <a:lnTo>
                    <a:pt x="874" y="21600"/>
                  </a:lnTo>
                  <a:lnTo>
                    <a:pt x="0" y="21600"/>
                  </a:lnTo>
                  <a:lnTo>
                    <a:pt x="0" y="20810"/>
                  </a:lnTo>
                  <a:lnTo>
                    <a:pt x="0" y="878"/>
                  </a:lnTo>
                  <a:lnTo>
                    <a:pt x="0" y="0"/>
                  </a:lnTo>
                  <a:lnTo>
                    <a:pt x="874" y="0"/>
                  </a:lnTo>
                  <a:lnTo>
                    <a:pt x="20726" y="0"/>
                  </a:lnTo>
                  <a:lnTo>
                    <a:pt x="21600" y="0"/>
                  </a:lnTo>
                  <a:lnTo>
                    <a:pt x="21600" y="878"/>
                  </a:lnTo>
                  <a:close/>
                </a:path>
              </a:pathLst>
            </a:custGeom>
            <a:noFill/>
            <a:ln w="12700" cap="flat">
              <a:solidFill>
                <a:srgbClr val="FFFFFF"/>
              </a:solidFill>
              <a:prstDash val="solid"/>
              <a:miter lim="400000"/>
            </a:ln>
            <a:effectLst/>
          </p:spPr>
          <p:txBody>
            <a:bodyPr wrap="square" lIns="0" tIns="0" rIns="0" bIns="0" numCol="1" anchor="t">
              <a:noAutofit/>
            </a:bodyPr>
            <a:lstStyle/>
            <a:p>
              <a:pPr defTabSz="627591">
                <a:lnSpc>
                  <a:spcPct val="90000"/>
                </a:lnSpc>
                <a:spcBef>
                  <a:spcPts val="600"/>
                </a:spcBef>
                <a:defRPr sz="2400">
                  <a:solidFill>
                    <a:srgbClr val="636363"/>
                  </a:solidFill>
                  <a:uFill>
                    <a:solidFill>
                      <a:srgbClr val="636363"/>
                    </a:solidFill>
                  </a:uFill>
                </a:defRPr>
              </a:pPr>
            </a:p>
          </p:txBody>
        </p:sp>
        <p:sp>
          <p:nvSpPr>
            <p:cNvPr id="633" name="Shape"/>
            <p:cNvSpPr/>
            <p:nvPr/>
          </p:nvSpPr>
          <p:spPr>
            <a:xfrm>
              <a:off x="329835" y="307847"/>
              <a:ext cx="145467" cy="701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700" y="5554"/>
                  </a:moveTo>
                  <a:cubicBezTo>
                    <a:pt x="16800" y="5554"/>
                    <a:pt x="16200" y="6171"/>
                    <a:pt x="15600" y="6789"/>
                  </a:cubicBezTo>
                  <a:cubicBezTo>
                    <a:pt x="14700" y="3086"/>
                    <a:pt x="12600" y="0"/>
                    <a:pt x="10200" y="0"/>
                  </a:cubicBezTo>
                  <a:cubicBezTo>
                    <a:pt x="7200" y="0"/>
                    <a:pt x="4800" y="4320"/>
                    <a:pt x="4200" y="9257"/>
                  </a:cubicBezTo>
                  <a:cubicBezTo>
                    <a:pt x="3900" y="9257"/>
                    <a:pt x="3600" y="9257"/>
                    <a:pt x="3000" y="9257"/>
                  </a:cubicBezTo>
                  <a:cubicBezTo>
                    <a:pt x="1500" y="9257"/>
                    <a:pt x="0" y="11726"/>
                    <a:pt x="0" y="15429"/>
                  </a:cubicBezTo>
                  <a:cubicBezTo>
                    <a:pt x="0" y="18514"/>
                    <a:pt x="1500" y="21600"/>
                    <a:pt x="3000" y="21600"/>
                  </a:cubicBezTo>
                  <a:cubicBezTo>
                    <a:pt x="17700" y="21600"/>
                    <a:pt x="17700" y="21600"/>
                    <a:pt x="17700" y="21600"/>
                  </a:cubicBezTo>
                  <a:cubicBezTo>
                    <a:pt x="19800" y="21600"/>
                    <a:pt x="21600" y="17897"/>
                    <a:pt x="21600" y="13577"/>
                  </a:cubicBezTo>
                  <a:cubicBezTo>
                    <a:pt x="21600" y="9257"/>
                    <a:pt x="19800" y="5554"/>
                    <a:pt x="17700" y="5554"/>
                  </a:cubicBezTo>
                </a:path>
              </a:pathLst>
            </a:custGeom>
            <a:solidFill>
              <a:srgbClr val="FFFFFF"/>
            </a:solidFill>
            <a:ln w="9525" cap="flat">
              <a:noFill/>
              <a:round/>
            </a:ln>
            <a:effectLst/>
          </p:spPr>
          <p:txBody>
            <a:bodyPr wrap="square" lIns="0" tIns="0" rIns="0" bIns="0" numCol="1" anchor="t">
              <a:noAutofit/>
            </a:bodyPr>
            <a:lstStyle/>
            <a:p>
              <a:pPr defTabSz="627591">
                <a:lnSpc>
                  <a:spcPct val="90000"/>
                </a:lnSpc>
                <a:spcBef>
                  <a:spcPts val="600"/>
                </a:spcBef>
                <a:defRPr sz="2400">
                  <a:solidFill>
                    <a:srgbClr val="636363"/>
                  </a:solidFill>
                  <a:uFill>
                    <a:solidFill>
                      <a:srgbClr val="636363"/>
                    </a:solidFill>
                  </a:uFill>
                </a:defRPr>
              </a:pPr>
            </a:p>
          </p:txBody>
        </p:sp>
      </p:grpSp>
      <p:sp>
        <p:nvSpPr>
          <p:cNvPr id="635" name="Title Text"/>
          <p:cNvSpPr txBox="1"/>
          <p:nvPr>
            <p:ph type="title"/>
          </p:nvPr>
        </p:nvSpPr>
        <p:spPr>
          <a:xfrm>
            <a:off x="223664" y="320108"/>
            <a:ext cx="9602333" cy="989314"/>
          </a:xfrm>
          <a:prstGeom prst="rect">
            <a:avLst/>
          </a:prstGeom>
          <a:ln w="3175">
            <a:round/>
          </a:ln>
        </p:spPr>
        <p:txBody>
          <a:bodyPr lIns="68642" tIns="68642" rIns="68642" bIns="68642" anchor="t"/>
          <a:lstStyle>
            <a:lvl1pPr marL="0" marR="0" algn="l" defTabSz="1005665">
              <a:lnSpc>
                <a:spcPct val="90000"/>
              </a:lnSpc>
              <a:defRPr spc="-105" sz="5600">
                <a:solidFill>
                  <a:srgbClr val="636363"/>
                </a:solidFill>
                <a:uFill>
                  <a:solidFill>
                    <a:srgbClr val="636363"/>
                  </a:solidFill>
                </a:uFill>
                <a:latin typeface="Helvetica"/>
                <a:ea typeface="Helvetica"/>
                <a:cs typeface="Helvetica"/>
                <a:sym typeface="Helvetica"/>
              </a:defRPr>
            </a:lvl1pPr>
          </a:lstStyle>
          <a:p>
            <a:pPr/>
            <a:r>
              <a:t>Title Text</a:t>
            </a:r>
          </a:p>
        </p:txBody>
      </p:sp>
      <p:sp>
        <p:nvSpPr>
          <p:cNvPr id="636" name="Body Level One…"/>
          <p:cNvSpPr txBox="1"/>
          <p:nvPr>
            <p:ph type="body" idx="1"/>
          </p:nvPr>
        </p:nvSpPr>
        <p:spPr>
          <a:xfrm>
            <a:off x="223921" y="1309384"/>
            <a:ext cx="9600193" cy="6221717"/>
          </a:xfrm>
          <a:prstGeom prst="rect">
            <a:avLst/>
          </a:prstGeom>
          <a:ln w="3175">
            <a:round/>
          </a:ln>
        </p:spPr>
        <p:txBody>
          <a:bodyPr lIns="68642" tIns="68642" rIns="68642" bIns="68642"/>
          <a:lstStyle>
            <a:lvl1pPr marL="254000" marR="0" indent="-254000" defTabSz="1005665">
              <a:lnSpc>
                <a:spcPct val="90000"/>
              </a:lnSpc>
              <a:spcBef>
                <a:spcPts val="1000"/>
              </a:spcBef>
              <a:buClr>
                <a:srgbClr val="636363"/>
              </a:buClr>
              <a:buSzPct val="90000"/>
              <a:buFont typeface="Arial"/>
              <a:defRPr sz="4000">
                <a:solidFill>
                  <a:srgbClr val="636363"/>
                </a:solidFill>
                <a:uFill>
                  <a:solidFill>
                    <a:srgbClr val="636363"/>
                  </a:solidFill>
                </a:uFill>
                <a:latin typeface="Helvetica"/>
                <a:ea typeface="Helvetica"/>
                <a:cs typeface="Helvetica"/>
                <a:sym typeface="Helvetica"/>
              </a:defRPr>
            </a:lvl1pPr>
            <a:lvl2pPr marL="523875" marR="0" indent="-180975" defTabSz="1005665">
              <a:lnSpc>
                <a:spcPct val="90000"/>
              </a:lnSpc>
              <a:buClr>
                <a:srgbClr val="636363"/>
              </a:buClr>
              <a:buSzPct val="90000"/>
              <a:buFont typeface="Arial"/>
              <a:buChar char="•"/>
              <a:defRPr sz="2400">
                <a:solidFill>
                  <a:srgbClr val="636363"/>
                </a:solidFill>
                <a:uFill>
                  <a:solidFill>
                    <a:srgbClr val="636363"/>
                  </a:solidFill>
                </a:uFill>
                <a:latin typeface="Helvetica"/>
                <a:ea typeface="Helvetica"/>
                <a:cs typeface="Helvetica"/>
                <a:sym typeface="Helvetica"/>
              </a:defRPr>
            </a:lvl2pPr>
            <a:lvl3pPr marL="742950" marR="0" indent="-171450" defTabSz="1005665">
              <a:lnSpc>
                <a:spcPct val="90000"/>
              </a:lnSpc>
              <a:spcBef>
                <a:spcPts val="600"/>
              </a:spcBef>
              <a:buClr>
                <a:srgbClr val="636363"/>
              </a:buClr>
              <a:buSzPct val="90000"/>
              <a:buFont typeface="Arial"/>
              <a:defRPr>
                <a:solidFill>
                  <a:srgbClr val="636363"/>
                </a:solidFill>
                <a:uFill>
                  <a:solidFill>
                    <a:srgbClr val="636363"/>
                  </a:solidFill>
                </a:uFill>
                <a:latin typeface="Helvetica"/>
                <a:ea typeface="Helvetica"/>
                <a:cs typeface="Helvetica"/>
                <a:sym typeface="Helvetica"/>
              </a:defRPr>
            </a:lvl3pPr>
            <a:lvl4pPr marL="975946" marR="0" indent="-175846" defTabSz="1005665">
              <a:lnSpc>
                <a:spcPct val="90000"/>
              </a:lnSpc>
              <a:spcBef>
                <a:spcPts val="500"/>
              </a:spcBef>
              <a:buClr>
                <a:srgbClr val="636363"/>
              </a:buClr>
              <a:buSzPct val="90000"/>
              <a:buFont typeface="Arial"/>
              <a:buChar char="•"/>
              <a:defRPr>
                <a:solidFill>
                  <a:srgbClr val="636363"/>
                </a:solidFill>
                <a:uFill>
                  <a:solidFill>
                    <a:srgbClr val="636363"/>
                  </a:solidFill>
                </a:uFill>
                <a:latin typeface="Helvetica"/>
                <a:ea typeface="Helvetica"/>
                <a:cs typeface="Helvetica"/>
                <a:sym typeface="Helvetica"/>
              </a:defRPr>
            </a:lvl4pPr>
            <a:lvl5pPr marL="1204546" marR="0" indent="-175846" defTabSz="1005665">
              <a:lnSpc>
                <a:spcPct val="90000"/>
              </a:lnSpc>
              <a:spcBef>
                <a:spcPts val="500"/>
              </a:spcBef>
              <a:buClr>
                <a:srgbClr val="636363"/>
              </a:buClr>
              <a:buSzPct val="90000"/>
              <a:buFont typeface="Arial"/>
              <a:buChar char="•"/>
              <a:defRPr>
                <a:solidFill>
                  <a:srgbClr val="636363"/>
                </a:solidFill>
                <a:uFill>
                  <a:solidFill>
                    <a:srgbClr val="636363"/>
                  </a:solidFill>
                </a:uFill>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637" name="Slide Number"/>
          <p:cNvSpPr txBox="1"/>
          <p:nvPr>
            <p:ph type="sldNum" sz="quarter" idx="2"/>
          </p:nvPr>
        </p:nvSpPr>
        <p:spPr>
          <a:xfrm>
            <a:off x="9280847" y="7123785"/>
            <a:ext cx="260665" cy="256250"/>
          </a:xfrm>
          <a:prstGeom prst="rect">
            <a:avLst/>
          </a:prstGeom>
        </p:spPr>
        <p:txBody>
          <a:bodyPr lIns="39224" tIns="39224" rIns="39224" bIns="39224" anchor="b"/>
          <a:lstStyle>
            <a:lvl1pPr algn="r" defTabSz="1005665">
              <a:defRPr sz="1200">
                <a:solidFill>
                  <a:srgbClr val="636363"/>
                </a:solidFill>
                <a:uFill>
                  <a:solidFill>
                    <a:srgbClr val="636363"/>
                  </a:solidFill>
                </a:uFill>
                <a:latin typeface="Helvetica"/>
                <a:ea typeface="Helvetica"/>
                <a:cs typeface="Helvetica"/>
                <a:sym typeface="Helvetic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and Content">
    <p:spTree>
      <p:nvGrpSpPr>
        <p:cNvPr id="1" name=""/>
        <p:cNvGrpSpPr/>
        <p:nvPr/>
      </p:nvGrpSpPr>
      <p:grpSpPr>
        <a:xfrm>
          <a:off x="0" y="0"/>
          <a:ext cx="0" cy="0"/>
          <a:chOff x="0" y="0"/>
          <a:chExt cx="0" cy="0"/>
        </a:xfrm>
      </p:grpSpPr>
      <p:sp>
        <p:nvSpPr>
          <p:cNvPr id="644" name="Title Text"/>
          <p:cNvSpPr txBox="1"/>
          <p:nvPr>
            <p:ph type="title"/>
          </p:nvPr>
        </p:nvSpPr>
        <p:spPr>
          <a:xfrm>
            <a:off x="502228" y="101113"/>
            <a:ext cx="9041244" cy="1656144"/>
          </a:xfrm>
          <a:prstGeom prst="rect">
            <a:avLst/>
          </a:prstGeom>
        </p:spPr>
        <p:txBody>
          <a:bodyPr lIns="29418" tIns="29418" rIns="29418" bIns="29418"/>
          <a:lstStyle>
            <a:lvl1pPr marL="0" marR="0" defTabSz="1000224">
              <a:defRPr sz="4600"/>
            </a:lvl1pPr>
          </a:lstStyle>
          <a:p>
            <a:pPr/>
            <a:r>
              <a:t>Title Text</a:t>
            </a:r>
          </a:p>
        </p:txBody>
      </p:sp>
      <p:sp>
        <p:nvSpPr>
          <p:cNvPr id="645" name="Body Level One…"/>
          <p:cNvSpPr txBox="1"/>
          <p:nvPr>
            <p:ph type="body" idx="1"/>
          </p:nvPr>
        </p:nvSpPr>
        <p:spPr>
          <a:xfrm>
            <a:off x="502228" y="1755295"/>
            <a:ext cx="9041244" cy="5775806"/>
          </a:xfrm>
          <a:prstGeom prst="rect">
            <a:avLst/>
          </a:prstGeom>
        </p:spPr>
        <p:txBody>
          <a:bodyPr lIns="29418" tIns="29418" rIns="29418" bIns="29418"/>
          <a:lstStyle>
            <a:lvl1pPr marL="249381" marR="0" indent="-249381" defTabSz="1000224">
              <a:spcBef>
                <a:spcPts val="800"/>
              </a:spcBef>
              <a:buClr>
                <a:srgbClr val="000000"/>
              </a:buClr>
            </a:lvl1pPr>
            <a:lvl2pPr marL="667752" marR="0" indent="-210552" defTabSz="1000224">
              <a:spcBef>
                <a:spcPts val="700"/>
              </a:spcBef>
              <a:buClr>
                <a:srgbClr val="000000"/>
              </a:buClr>
              <a:defRPr sz="2800"/>
            </a:lvl2pPr>
            <a:lvl3pPr marL="1089211" marR="0" indent="-174811" defTabSz="1000224">
              <a:spcBef>
                <a:spcPts val="600"/>
              </a:spcBef>
              <a:buClr>
                <a:srgbClr val="000000"/>
              </a:buClr>
              <a:defRPr sz="2600"/>
            </a:lvl3pPr>
            <a:lvl4pPr marL="1534885" marR="0" indent="-163285" defTabSz="1000224">
              <a:spcBef>
                <a:spcPts val="500"/>
              </a:spcBef>
              <a:buClr>
                <a:srgbClr val="000000"/>
              </a:buClr>
            </a:lvl4pPr>
            <a:lvl5pPr marL="1992085" marR="0" indent="-163285" defTabSz="1000224">
              <a:spcBef>
                <a:spcPts val="500"/>
              </a:spcBef>
              <a:buClr>
                <a:srgbClr val="000000"/>
              </a:buClr>
            </a:lvl5pPr>
          </a:lstStyle>
          <a:p>
            <a:pPr/>
            <a:r>
              <a:t>Body Level One</a:t>
            </a:r>
          </a:p>
          <a:p>
            <a:pPr lvl="1"/>
            <a:r>
              <a:t>Body Level Two</a:t>
            </a:r>
          </a:p>
          <a:p>
            <a:pPr lvl="2"/>
            <a:r>
              <a:t>Body Level Three</a:t>
            </a:r>
          </a:p>
          <a:p>
            <a:pPr lvl="3"/>
            <a:r>
              <a:t>Body Level Four</a:t>
            </a:r>
          </a:p>
          <a:p>
            <a:pPr lvl="4"/>
            <a:r>
              <a:t>Body Level Five</a:t>
            </a:r>
          </a:p>
        </p:txBody>
      </p:sp>
      <p:sp>
        <p:nvSpPr>
          <p:cNvPr id="646" name="Slide Number"/>
          <p:cNvSpPr txBox="1"/>
          <p:nvPr>
            <p:ph type="sldNum" sz="quarter" idx="2"/>
          </p:nvPr>
        </p:nvSpPr>
        <p:spPr>
          <a:xfrm>
            <a:off x="9300458" y="7146691"/>
            <a:ext cx="241053" cy="231652"/>
          </a:xfrm>
          <a:prstGeom prst="rect">
            <a:avLst/>
          </a:prstGeom>
          <a:ln w="3175">
            <a:round/>
          </a:ln>
        </p:spPr>
        <p:txBody>
          <a:bodyPr lIns="29418" tIns="29418" rIns="29418" bIns="29418" anchor="b"/>
          <a:lstStyle>
            <a:lvl1pPr algn="r" defTabSz="1000224">
              <a:defRPr b="1" sz="1200">
                <a:latin typeface="+mn-lt"/>
                <a:ea typeface="+mn-ea"/>
                <a:cs typeface="+mn-cs"/>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Blank">
    <p:spTree>
      <p:nvGrpSpPr>
        <p:cNvPr id="1" name=""/>
        <p:cNvGrpSpPr/>
        <p:nvPr/>
      </p:nvGrpSpPr>
      <p:grpSpPr>
        <a:xfrm>
          <a:off x="0" y="0"/>
          <a:ext cx="0" cy="0"/>
          <a:chOff x="0" y="0"/>
          <a:chExt cx="0" cy="0"/>
        </a:xfrm>
      </p:grpSpPr>
      <p:sp>
        <p:nvSpPr>
          <p:cNvPr id="653" name="Slide Number"/>
          <p:cNvSpPr txBox="1"/>
          <p:nvPr>
            <p:ph type="sldNum" sz="quarter" idx="2"/>
          </p:nvPr>
        </p:nvSpPr>
        <p:spPr>
          <a:xfrm>
            <a:off x="9244382" y="7096333"/>
            <a:ext cx="297128" cy="287603"/>
          </a:xfrm>
          <a:prstGeom prst="rect">
            <a:avLst/>
          </a:prstGeom>
        </p:spPr>
        <p:txBody>
          <a:bodyPr lIns="39224" tIns="39224" rIns="39224" bIns="39224" anchor="b"/>
          <a:lstStyle>
            <a:lvl1pPr algn="r" defTabSz="1343438">
              <a:defRPr sz="1600">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Only copy 7">
    <p:spTree>
      <p:nvGrpSpPr>
        <p:cNvPr id="1" name=""/>
        <p:cNvGrpSpPr/>
        <p:nvPr/>
      </p:nvGrpSpPr>
      <p:grpSpPr>
        <a:xfrm>
          <a:off x="0" y="0"/>
          <a:ext cx="0" cy="0"/>
          <a:chOff x="0" y="0"/>
          <a:chExt cx="0" cy="0"/>
        </a:xfrm>
      </p:grpSpPr>
      <p:sp>
        <p:nvSpPr>
          <p:cNvPr id="660" name="Michael Rubinstein, MIT 2013"/>
          <p:cNvSpPr/>
          <p:nvPr/>
        </p:nvSpPr>
        <p:spPr>
          <a:xfrm>
            <a:off x="2116" y="7205864"/>
            <a:ext cx="3530204" cy="245154"/>
          </a:xfrm>
          <a:prstGeom prst="rect">
            <a:avLst/>
          </a:prstGeom>
          <a:ln w="3175"/>
          <a:extLst>
            <a:ext uri="{C572A759-6A51-4108-AA02-DFA0A04FC94B}">
              <ma14:wrappingTextBoxFlag xmlns:ma14="http://schemas.microsoft.com/office/mac/drawingml/2011/main" val="1"/>
            </a:ext>
          </a:extLst>
        </p:spPr>
        <p:txBody>
          <a:bodyPr lIns="29418" tIns="29418" rIns="29418" bIns="29418" anchor="ctr">
            <a:spAutoFit/>
          </a:bodyPr>
          <a:lstStyle>
            <a:lvl1pPr algn="ctr" defTabSz="1000224">
              <a:buClr>
                <a:srgbClr val="9A9A9A"/>
              </a:buClr>
              <a:defRPr>
                <a:solidFill>
                  <a:srgbClr val="9A9A9A"/>
                </a:solidFill>
                <a:uFill>
                  <a:solidFill>
                    <a:srgbClr val="9A9A9A"/>
                  </a:solidFill>
                </a:uFill>
                <a:latin typeface="Calibri"/>
                <a:ea typeface="Calibri"/>
                <a:cs typeface="Calibri"/>
                <a:sym typeface="Calibri"/>
              </a:defRPr>
            </a:lvl1pPr>
          </a:lstStyle>
          <a:p>
            <a:pPr/>
            <a:r>
              <a:t>Michael Rubinstein, MIT 2013</a:t>
            </a:r>
          </a:p>
        </p:txBody>
      </p:sp>
      <p:sp>
        <p:nvSpPr>
          <p:cNvPr id="661"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662" name="Slide Number"/>
          <p:cNvSpPr txBox="1"/>
          <p:nvPr>
            <p:ph type="sldNum" sz="quarter" idx="2"/>
          </p:nvPr>
        </p:nvSpPr>
        <p:spPr>
          <a:xfrm>
            <a:off x="9295877" y="7143028"/>
            <a:ext cx="245633" cy="235315"/>
          </a:xfrm>
          <a:prstGeom prst="rect">
            <a:avLst/>
          </a:prstGeom>
        </p:spPr>
        <p:txBody>
          <a:bodyPr lIns="39224" tIns="39224" rIns="39224" bIns="39224" anchor="b"/>
          <a:lstStyle>
            <a:lvl1pPr algn="r" defTabSz="1000224">
              <a:defRPr sz="1200">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Only copy 6">
    <p:spTree>
      <p:nvGrpSpPr>
        <p:cNvPr id="1" name=""/>
        <p:cNvGrpSpPr/>
        <p:nvPr/>
      </p:nvGrpSpPr>
      <p:grpSpPr>
        <a:xfrm>
          <a:off x="0" y="0"/>
          <a:ext cx="0" cy="0"/>
          <a:chOff x="0" y="0"/>
          <a:chExt cx="0" cy="0"/>
        </a:xfrm>
      </p:grpSpPr>
      <p:sp>
        <p:nvSpPr>
          <p:cNvPr id="669"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670" name="Slide Number"/>
          <p:cNvSpPr txBox="1"/>
          <p:nvPr>
            <p:ph type="sldNum" sz="quarter" idx="2"/>
          </p:nvPr>
        </p:nvSpPr>
        <p:spPr>
          <a:xfrm>
            <a:off x="9295877" y="7143028"/>
            <a:ext cx="245633" cy="235315"/>
          </a:xfrm>
          <a:prstGeom prst="rect">
            <a:avLst/>
          </a:prstGeom>
        </p:spPr>
        <p:txBody>
          <a:bodyPr lIns="39224" tIns="39224" rIns="39224" bIns="39224" anchor="b"/>
          <a:lstStyle>
            <a:lvl1pPr algn="r" defTabSz="1000224">
              <a:defRPr sz="1200">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Only copy 8">
    <p:spTree>
      <p:nvGrpSpPr>
        <p:cNvPr id="1" name=""/>
        <p:cNvGrpSpPr/>
        <p:nvPr/>
      </p:nvGrpSpPr>
      <p:grpSpPr>
        <a:xfrm>
          <a:off x="0" y="0"/>
          <a:ext cx="0" cy="0"/>
          <a:chOff x="0" y="0"/>
          <a:chExt cx="0" cy="0"/>
        </a:xfrm>
      </p:grpSpPr>
      <p:sp>
        <p:nvSpPr>
          <p:cNvPr id="677" name="Michael Rubinstein, MIT 2013"/>
          <p:cNvSpPr/>
          <p:nvPr/>
        </p:nvSpPr>
        <p:spPr>
          <a:xfrm>
            <a:off x="2116" y="7205864"/>
            <a:ext cx="3530204" cy="245154"/>
          </a:xfrm>
          <a:prstGeom prst="rect">
            <a:avLst/>
          </a:prstGeom>
          <a:ln w="3175"/>
          <a:extLst>
            <a:ext uri="{C572A759-6A51-4108-AA02-DFA0A04FC94B}">
              <ma14:wrappingTextBoxFlag xmlns:ma14="http://schemas.microsoft.com/office/mac/drawingml/2011/main" val="1"/>
            </a:ext>
          </a:extLst>
        </p:spPr>
        <p:txBody>
          <a:bodyPr lIns="29418" tIns="29418" rIns="29418" bIns="29418" anchor="ctr">
            <a:spAutoFit/>
          </a:bodyPr>
          <a:lstStyle>
            <a:lvl1pPr algn="ctr" defTabSz="1000224">
              <a:buClr>
                <a:srgbClr val="9A9A9A"/>
              </a:buClr>
              <a:defRPr>
                <a:solidFill>
                  <a:srgbClr val="9A9A9A"/>
                </a:solidFill>
                <a:uFill>
                  <a:solidFill>
                    <a:srgbClr val="9A9A9A"/>
                  </a:solidFill>
                </a:uFill>
                <a:latin typeface="Calibri"/>
                <a:ea typeface="Calibri"/>
                <a:cs typeface="Calibri"/>
                <a:sym typeface="Calibri"/>
              </a:defRPr>
            </a:lvl1pPr>
          </a:lstStyle>
          <a:p>
            <a:pPr/>
            <a:r>
              <a:t>Michael Rubinstein, MIT 2013</a:t>
            </a:r>
          </a:p>
        </p:txBody>
      </p:sp>
      <p:sp>
        <p:nvSpPr>
          <p:cNvPr id="678"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679" name="Slide Number"/>
          <p:cNvSpPr txBox="1"/>
          <p:nvPr>
            <p:ph type="sldNum" sz="quarter" idx="2"/>
          </p:nvPr>
        </p:nvSpPr>
        <p:spPr>
          <a:xfrm>
            <a:off x="9295877" y="7143028"/>
            <a:ext cx="245633" cy="235315"/>
          </a:xfrm>
          <a:prstGeom prst="rect">
            <a:avLst/>
          </a:prstGeom>
        </p:spPr>
        <p:txBody>
          <a:bodyPr lIns="39224" tIns="39224" rIns="39224" bIns="39224" anchor="b"/>
          <a:lstStyle>
            <a:lvl1pPr algn="r" defTabSz="1000224">
              <a:defRPr sz="1200">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Only copy 5">
    <p:spTree>
      <p:nvGrpSpPr>
        <p:cNvPr id="1" name=""/>
        <p:cNvGrpSpPr/>
        <p:nvPr/>
      </p:nvGrpSpPr>
      <p:grpSpPr>
        <a:xfrm>
          <a:off x="0" y="0"/>
          <a:ext cx="0" cy="0"/>
          <a:chOff x="0" y="0"/>
          <a:chExt cx="0" cy="0"/>
        </a:xfrm>
      </p:grpSpPr>
      <p:sp>
        <p:nvSpPr>
          <p:cNvPr id="686"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687" name="Slide Number"/>
          <p:cNvSpPr txBox="1"/>
          <p:nvPr>
            <p:ph type="sldNum" sz="quarter" idx="2"/>
          </p:nvPr>
        </p:nvSpPr>
        <p:spPr>
          <a:xfrm>
            <a:off x="9295877" y="7143028"/>
            <a:ext cx="245633" cy="235315"/>
          </a:xfrm>
          <a:prstGeom prst="rect">
            <a:avLst/>
          </a:prstGeom>
        </p:spPr>
        <p:txBody>
          <a:bodyPr lIns="39224" tIns="39224" rIns="39224" bIns="39224" anchor="b"/>
          <a:lstStyle>
            <a:lvl1pPr algn="r" defTabSz="1000224">
              <a:defRPr sz="1200">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Only copy 4">
    <p:spTree>
      <p:nvGrpSpPr>
        <p:cNvPr id="1" name=""/>
        <p:cNvGrpSpPr/>
        <p:nvPr/>
      </p:nvGrpSpPr>
      <p:grpSpPr>
        <a:xfrm>
          <a:off x="0" y="0"/>
          <a:ext cx="0" cy="0"/>
          <a:chOff x="0" y="0"/>
          <a:chExt cx="0" cy="0"/>
        </a:xfrm>
      </p:grpSpPr>
      <p:sp>
        <p:nvSpPr>
          <p:cNvPr id="694"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695" name="Slide Number"/>
          <p:cNvSpPr txBox="1"/>
          <p:nvPr>
            <p:ph type="sldNum" sz="quarter" idx="2"/>
          </p:nvPr>
        </p:nvSpPr>
        <p:spPr>
          <a:xfrm>
            <a:off x="9295877" y="7143028"/>
            <a:ext cx="245633" cy="235315"/>
          </a:xfrm>
          <a:prstGeom prst="rect">
            <a:avLst/>
          </a:prstGeom>
        </p:spPr>
        <p:txBody>
          <a:bodyPr lIns="39224" tIns="39224" rIns="39224" bIns="39224" anchor="b"/>
          <a:lstStyle>
            <a:lvl1pPr algn="r" defTabSz="1000224">
              <a:defRPr sz="1200">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Only copy 3">
    <p:spTree>
      <p:nvGrpSpPr>
        <p:cNvPr id="1" name=""/>
        <p:cNvGrpSpPr/>
        <p:nvPr/>
      </p:nvGrpSpPr>
      <p:grpSpPr>
        <a:xfrm>
          <a:off x="0" y="0"/>
          <a:ext cx="0" cy="0"/>
          <a:chOff x="0" y="0"/>
          <a:chExt cx="0" cy="0"/>
        </a:xfrm>
      </p:grpSpPr>
      <p:sp>
        <p:nvSpPr>
          <p:cNvPr id="702"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703" name="Slide Number"/>
          <p:cNvSpPr txBox="1"/>
          <p:nvPr>
            <p:ph type="sldNum" sz="quarter" idx="2"/>
          </p:nvPr>
        </p:nvSpPr>
        <p:spPr>
          <a:xfrm>
            <a:off x="9295877" y="7143028"/>
            <a:ext cx="245633" cy="235315"/>
          </a:xfrm>
          <a:prstGeom prst="rect">
            <a:avLst/>
          </a:prstGeom>
        </p:spPr>
        <p:txBody>
          <a:bodyPr lIns="39224" tIns="39224" rIns="39224" bIns="39224" anchor="b"/>
          <a:lstStyle>
            <a:lvl1pPr algn="r" defTabSz="1000224">
              <a:defRPr sz="1200">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and Content">
    <p:spTree>
      <p:nvGrpSpPr>
        <p:cNvPr id="1" name=""/>
        <p:cNvGrpSpPr/>
        <p:nvPr/>
      </p:nvGrpSpPr>
      <p:grpSpPr>
        <a:xfrm>
          <a:off x="0" y="0"/>
          <a:ext cx="0" cy="0"/>
          <a:chOff x="0" y="0"/>
          <a:chExt cx="0" cy="0"/>
        </a:xfrm>
      </p:grpSpPr>
      <p:pic>
        <p:nvPicPr>
          <p:cNvPr id="710" name="image1.jpg" descr="image1.jpg"/>
          <p:cNvPicPr>
            <a:picLocks noChangeAspect="1"/>
          </p:cNvPicPr>
          <p:nvPr/>
        </p:nvPicPr>
        <p:blipFill>
          <a:blip r:embed="rId2">
            <a:extLst/>
          </a:blip>
          <a:stretch>
            <a:fillRect/>
          </a:stretch>
        </p:blipFill>
        <p:spPr>
          <a:xfrm>
            <a:off x="8788400" y="-1"/>
            <a:ext cx="1171505" cy="916831"/>
          </a:xfrm>
          <a:prstGeom prst="rect">
            <a:avLst/>
          </a:prstGeom>
          <a:ln w="12700"/>
        </p:spPr>
      </p:pic>
      <p:sp>
        <p:nvSpPr>
          <p:cNvPr id="711"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712" name="Body Level One…"/>
          <p:cNvSpPr txBox="1"/>
          <p:nvPr>
            <p:ph type="body" idx="1"/>
          </p:nvPr>
        </p:nvSpPr>
        <p:spPr>
          <a:xfrm>
            <a:off x="502228" y="1255183"/>
            <a:ext cx="9041244" cy="5472252"/>
          </a:xfrm>
          <a:prstGeom prst="rect">
            <a:avLst/>
          </a:prstGeom>
          <a:ln w="3175">
            <a:round/>
          </a:ln>
        </p:spPr>
        <p:txBody>
          <a:bodyPr lIns="29418" tIns="29418" rIns="29418" bIns="29418"/>
          <a:lstStyle>
            <a:lvl1pPr marL="262217" marR="0" indent="-262217" defTabSz="1000224">
              <a:spcBef>
                <a:spcPts val="600"/>
              </a:spcBef>
              <a:buClr>
                <a:srgbClr val="000000"/>
              </a:buClr>
              <a:buFont typeface="Arial"/>
              <a:defRPr sz="2600">
                <a:latin typeface="Calibri"/>
                <a:ea typeface="Calibri"/>
                <a:cs typeface="Calibri"/>
                <a:sym typeface="Calibri"/>
              </a:defRPr>
            </a:lvl1pPr>
            <a:lvl2pPr marL="661307" marR="0" indent="-204107" defTabSz="1000224">
              <a:spcBef>
                <a:spcPts val="500"/>
              </a:spcBef>
              <a:buClr>
                <a:srgbClr val="000000"/>
              </a:buClr>
              <a:buFont typeface="Arial"/>
              <a:defRPr sz="2000">
                <a:latin typeface="Calibri"/>
                <a:ea typeface="Calibri"/>
                <a:cs typeface="Calibri"/>
                <a:sym typeface="Calibri"/>
              </a:defRPr>
            </a:lvl2pPr>
            <a:lvl3pPr marL="1085850" marR="0" indent="-171450" defTabSz="1000224">
              <a:spcBef>
                <a:spcPts val="400"/>
              </a:spcBef>
              <a:buClr>
                <a:srgbClr val="000000"/>
              </a:buClr>
              <a:buFont typeface="Arial"/>
              <a:defRPr sz="1800">
                <a:latin typeface="Calibri"/>
                <a:ea typeface="Calibri"/>
                <a:cs typeface="Calibri"/>
                <a:sym typeface="Calibri"/>
              </a:defRPr>
            </a:lvl3pPr>
            <a:lvl4pPr marL="1534885" marR="0" indent="-163285" defTabSz="1000224">
              <a:spcBef>
                <a:spcPts val="500"/>
              </a:spcBef>
              <a:buClr>
                <a:srgbClr val="000000"/>
              </a:buClr>
              <a:buFont typeface="Arial"/>
              <a:defRPr>
                <a:latin typeface="Calibri"/>
                <a:ea typeface="Calibri"/>
                <a:cs typeface="Calibri"/>
                <a:sym typeface="Calibri"/>
              </a:defRPr>
            </a:lvl4pPr>
            <a:lvl5pPr marL="1992085" marR="0" indent="-163285" defTabSz="1000224">
              <a:spcBef>
                <a:spcPts val="500"/>
              </a:spcBef>
              <a:buClr>
                <a:srgbClr val="000000"/>
              </a:buClr>
              <a:buFont typeface="Arial"/>
              <a:defRPr>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713" name="Slide Number"/>
          <p:cNvSpPr txBox="1"/>
          <p:nvPr>
            <p:ph type="sldNum" sz="quarter" idx="2"/>
          </p:nvPr>
        </p:nvSpPr>
        <p:spPr>
          <a:xfrm>
            <a:off x="9315490" y="7161115"/>
            <a:ext cx="226021" cy="215703"/>
          </a:xfrm>
          <a:prstGeom prst="rect">
            <a:avLst/>
          </a:prstGeom>
          <a:ln w="3175">
            <a:round/>
          </a:ln>
        </p:spPr>
        <p:txBody>
          <a:bodyPr lIns="29418" tIns="29418" rIns="29418" bIns="29418" anchor="b"/>
          <a:lstStyle>
            <a:lvl1pPr algn="r" defTabSz="1000224">
              <a:defRPr sz="12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Only">
    <p:spTree>
      <p:nvGrpSpPr>
        <p:cNvPr id="1" name=""/>
        <p:cNvGrpSpPr/>
        <p:nvPr/>
      </p:nvGrpSpPr>
      <p:grpSpPr>
        <a:xfrm>
          <a:off x="0" y="0"/>
          <a:ext cx="0" cy="0"/>
          <a:chOff x="0" y="0"/>
          <a:chExt cx="0" cy="0"/>
        </a:xfrm>
      </p:grpSpPr>
      <p:sp>
        <p:nvSpPr>
          <p:cNvPr id="720"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721" name="Slide Number"/>
          <p:cNvSpPr txBox="1"/>
          <p:nvPr>
            <p:ph type="sldNum" sz="quarter" idx="2"/>
          </p:nvPr>
        </p:nvSpPr>
        <p:spPr>
          <a:xfrm>
            <a:off x="9315489" y="7166781"/>
            <a:ext cx="226021" cy="215703"/>
          </a:xfrm>
          <a:prstGeom prst="rect">
            <a:avLst/>
          </a:prstGeom>
          <a:ln w="3175">
            <a:round/>
          </a:ln>
        </p:spPr>
        <p:txBody>
          <a:bodyPr lIns="29418" tIns="29418" rIns="29418" bIns="29418" anchor="b"/>
          <a:lstStyle>
            <a:lvl1pPr algn="r" defTabSz="1000224">
              <a:defRPr sz="12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Only copy 2">
    <p:spTree>
      <p:nvGrpSpPr>
        <p:cNvPr id="1" name=""/>
        <p:cNvGrpSpPr/>
        <p:nvPr/>
      </p:nvGrpSpPr>
      <p:grpSpPr>
        <a:xfrm>
          <a:off x="0" y="0"/>
          <a:ext cx="0" cy="0"/>
          <a:chOff x="0" y="0"/>
          <a:chExt cx="0" cy="0"/>
        </a:xfrm>
      </p:grpSpPr>
      <p:pic>
        <p:nvPicPr>
          <p:cNvPr id="728" name="image1.jpg" descr="image1.jpg"/>
          <p:cNvPicPr>
            <a:picLocks noChangeAspect="1"/>
          </p:cNvPicPr>
          <p:nvPr/>
        </p:nvPicPr>
        <p:blipFill>
          <a:blip r:embed="rId2">
            <a:extLst/>
          </a:blip>
          <a:stretch>
            <a:fillRect/>
          </a:stretch>
        </p:blipFill>
        <p:spPr>
          <a:xfrm>
            <a:off x="8788400" y="-1"/>
            <a:ext cx="1171505" cy="916831"/>
          </a:xfrm>
          <a:prstGeom prst="rect">
            <a:avLst/>
          </a:prstGeom>
          <a:ln w="12700"/>
        </p:spPr>
      </p:pic>
      <p:sp>
        <p:nvSpPr>
          <p:cNvPr id="729"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730" name="Slide Number"/>
          <p:cNvSpPr txBox="1"/>
          <p:nvPr>
            <p:ph type="sldNum" sz="quarter" idx="2"/>
          </p:nvPr>
        </p:nvSpPr>
        <p:spPr>
          <a:xfrm>
            <a:off x="9315490" y="7161115"/>
            <a:ext cx="226021" cy="215703"/>
          </a:xfrm>
          <a:prstGeom prst="rect">
            <a:avLst/>
          </a:prstGeom>
          <a:ln w="3175">
            <a:round/>
          </a:ln>
        </p:spPr>
        <p:txBody>
          <a:bodyPr lIns="29418" tIns="29418" rIns="29418" bIns="29418" anchor="b"/>
          <a:lstStyle>
            <a:lvl1pPr algn="r" defTabSz="1000224">
              <a:defRPr sz="12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Only copy">
    <p:spTree>
      <p:nvGrpSpPr>
        <p:cNvPr id="1" name=""/>
        <p:cNvGrpSpPr/>
        <p:nvPr/>
      </p:nvGrpSpPr>
      <p:grpSpPr>
        <a:xfrm>
          <a:off x="0" y="0"/>
          <a:ext cx="0" cy="0"/>
          <a:chOff x="0" y="0"/>
          <a:chExt cx="0" cy="0"/>
        </a:xfrm>
      </p:grpSpPr>
      <p:pic>
        <p:nvPicPr>
          <p:cNvPr id="737" name="image1.jpg" descr="image1.jpg"/>
          <p:cNvPicPr>
            <a:picLocks noChangeAspect="1"/>
          </p:cNvPicPr>
          <p:nvPr/>
        </p:nvPicPr>
        <p:blipFill>
          <a:blip r:embed="rId2">
            <a:extLst/>
          </a:blip>
          <a:stretch>
            <a:fillRect/>
          </a:stretch>
        </p:blipFill>
        <p:spPr>
          <a:xfrm>
            <a:off x="8788400" y="-1"/>
            <a:ext cx="1171505" cy="916831"/>
          </a:xfrm>
          <a:prstGeom prst="rect">
            <a:avLst/>
          </a:prstGeom>
          <a:ln w="12700"/>
        </p:spPr>
      </p:pic>
      <p:sp>
        <p:nvSpPr>
          <p:cNvPr id="738"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739" name="Slide Number"/>
          <p:cNvSpPr txBox="1"/>
          <p:nvPr>
            <p:ph type="sldNum" sz="quarter" idx="2"/>
          </p:nvPr>
        </p:nvSpPr>
        <p:spPr>
          <a:xfrm>
            <a:off x="9315490" y="7161115"/>
            <a:ext cx="226021" cy="215703"/>
          </a:xfrm>
          <a:prstGeom prst="rect">
            <a:avLst/>
          </a:prstGeom>
          <a:ln w="3175">
            <a:round/>
          </a:ln>
        </p:spPr>
        <p:txBody>
          <a:bodyPr lIns="29418" tIns="29418" rIns="29418" bIns="29418" anchor="b"/>
          <a:lstStyle>
            <a:lvl1pPr algn="r" defTabSz="1000224">
              <a:defRPr sz="12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5">
    <p:spTree>
      <p:nvGrpSpPr>
        <p:cNvPr id="1" name=""/>
        <p:cNvGrpSpPr/>
        <p:nvPr/>
      </p:nvGrpSpPr>
      <p:grpSpPr>
        <a:xfrm>
          <a:off x="0" y="0"/>
          <a:ext cx="0" cy="0"/>
          <a:chOff x="0" y="0"/>
          <a:chExt cx="0" cy="0"/>
        </a:xfrm>
      </p:grpSpPr>
      <p:sp>
        <p:nvSpPr>
          <p:cNvPr id="746" name="Line"/>
          <p:cNvSpPr/>
          <p:nvPr/>
        </p:nvSpPr>
        <p:spPr>
          <a:xfrm>
            <a:off x="247269" y="1147315"/>
            <a:ext cx="9629575" cy="82"/>
          </a:xfrm>
          <a:prstGeom prst="line">
            <a:avLst/>
          </a:prstGeom>
          <a:ln w="25400">
            <a:solidFill>
              <a:srgbClr val="000000"/>
            </a:solidFill>
            <a:miter lim="400000"/>
          </a:ln>
        </p:spPr>
        <p:txBody>
          <a:bodyPr lIns="0" tIns="0" rIns="0" bIns="0"/>
          <a:lstStyle/>
          <a:p>
            <a:pPr defTabSz="353020">
              <a:defRPr sz="900"/>
            </a:pPr>
          </a:p>
        </p:txBody>
      </p:sp>
      <p:sp>
        <p:nvSpPr>
          <p:cNvPr id="747" name="Fredo Durand"/>
          <p:cNvSpPr/>
          <p:nvPr/>
        </p:nvSpPr>
        <p:spPr>
          <a:xfrm>
            <a:off x="-154011" y="-31593"/>
            <a:ext cx="1912386" cy="406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defRPr sz="2000">
                <a:solidFill>
                  <a:srgbClr val="002E7A"/>
                </a:solidFill>
              </a:defRPr>
            </a:lvl1pPr>
          </a:lstStyle>
          <a:p>
            <a:pPr/>
            <a:r>
              <a:t>Fredo Durand</a:t>
            </a:r>
          </a:p>
        </p:txBody>
      </p:sp>
      <p:sp>
        <p:nvSpPr>
          <p:cNvPr id="748" name="Title Text"/>
          <p:cNvSpPr txBox="1"/>
          <p:nvPr>
            <p:ph type="title"/>
          </p:nvPr>
        </p:nvSpPr>
        <p:spPr>
          <a:xfrm>
            <a:off x="237463" y="196122"/>
            <a:ext cx="9639417" cy="941388"/>
          </a:xfrm>
          <a:prstGeom prst="rect">
            <a:avLst/>
          </a:prstGeom>
        </p:spPr>
        <p:txBody>
          <a:bodyPr lIns="39224" tIns="39224" rIns="39224" bIns="39224"/>
          <a:lstStyle>
            <a:lvl1pPr marL="0" marR="0" algn="l" defTabSz="451081">
              <a:defRPr b="1" sz="4000">
                <a:uFillTx/>
                <a:latin typeface="Helvetica Neue"/>
                <a:ea typeface="Helvetica Neue"/>
                <a:cs typeface="Helvetica Neue"/>
                <a:sym typeface="Helvetica Neue"/>
              </a:defRPr>
            </a:lvl1pPr>
          </a:lstStyle>
          <a:p>
            <a:pPr/>
            <a:r>
              <a:t>Title Text</a:t>
            </a:r>
          </a:p>
        </p:txBody>
      </p:sp>
      <p:sp>
        <p:nvSpPr>
          <p:cNvPr id="749" name="Body Level One…"/>
          <p:cNvSpPr txBox="1"/>
          <p:nvPr>
            <p:ph type="body" idx="1"/>
          </p:nvPr>
        </p:nvSpPr>
        <p:spPr>
          <a:xfrm>
            <a:off x="237463" y="1274795"/>
            <a:ext cx="9639417" cy="6236693"/>
          </a:xfrm>
          <a:prstGeom prst="rect">
            <a:avLst/>
          </a:prstGeom>
        </p:spPr>
        <p:txBody>
          <a:bodyPr lIns="39224" tIns="39224" rIns="39224" bIns="39224"/>
          <a:lstStyle>
            <a:lvl1pPr marL="611011" marR="0" indent="-293511" defTabSz="451081">
              <a:spcBef>
                <a:spcPts val="400"/>
              </a:spcBef>
              <a:buSzPct val="75000"/>
              <a:defRPr sz="2600">
                <a:uFillTx/>
                <a:latin typeface="Helvetica Neue Medium"/>
                <a:ea typeface="Helvetica Neue Medium"/>
                <a:cs typeface="Helvetica Neue Medium"/>
                <a:sym typeface="Helvetica Neue Medium"/>
              </a:defRPr>
            </a:lvl1pPr>
            <a:lvl2pPr marL="1052285" marR="0" indent="-290285" defTabSz="451081">
              <a:spcBef>
                <a:spcPts val="400"/>
              </a:spcBef>
              <a:buChar char="-"/>
              <a:defRPr sz="2000">
                <a:uFillTx/>
                <a:latin typeface="Helvetica"/>
                <a:ea typeface="Helvetica"/>
                <a:cs typeface="Helvetica"/>
                <a:sym typeface="Helvetica"/>
              </a:defRPr>
            </a:lvl2pPr>
            <a:lvl3pPr marL="1511300" marR="0" indent="-304800" defTabSz="451081">
              <a:spcBef>
                <a:spcPts val="400"/>
              </a:spcBef>
              <a:buChar char="-"/>
              <a:defRPr sz="1800">
                <a:uFillTx/>
                <a:latin typeface="Helvetica"/>
                <a:ea typeface="Helvetica"/>
                <a:cs typeface="Helvetica"/>
                <a:sym typeface="Helvetica"/>
              </a:defRPr>
            </a:lvl3pPr>
            <a:lvl4pPr marL="1960638" marR="0" indent="-309638" defTabSz="451081">
              <a:buChar char="-"/>
              <a:defRPr sz="3200">
                <a:uFillTx/>
                <a:latin typeface="Helvetica"/>
                <a:ea typeface="Helvetica"/>
                <a:cs typeface="Helvetica"/>
                <a:sym typeface="Helvetica"/>
              </a:defRPr>
            </a:lvl4pPr>
            <a:lvl5pPr marL="2405138" marR="0" indent="-309638" defTabSz="451081">
              <a:buChar char="-"/>
              <a:defRPr sz="3200">
                <a:uFillTx/>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750" name="Slide Number"/>
          <p:cNvSpPr txBox="1"/>
          <p:nvPr>
            <p:ph type="sldNum" sz="quarter" idx="2"/>
          </p:nvPr>
        </p:nvSpPr>
        <p:spPr>
          <a:xfrm>
            <a:off x="4896172" y="7176789"/>
            <a:ext cx="243550" cy="256250"/>
          </a:xfrm>
          <a:prstGeom prst="rect">
            <a:avLst/>
          </a:prstGeom>
        </p:spPr>
        <p:txBody>
          <a:bodyPr lIns="39224" tIns="39224" rIns="39224" bIns="39224" anchor="b"/>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Only">
    <p:spTree>
      <p:nvGrpSpPr>
        <p:cNvPr id="1" name=""/>
        <p:cNvGrpSpPr/>
        <p:nvPr/>
      </p:nvGrpSpPr>
      <p:grpSpPr>
        <a:xfrm>
          <a:off x="0" y="0"/>
          <a:ext cx="0" cy="0"/>
          <a:chOff x="0" y="0"/>
          <a:chExt cx="0" cy="0"/>
        </a:xfrm>
      </p:grpSpPr>
      <p:pic>
        <p:nvPicPr>
          <p:cNvPr id="757" name="image1.jpg" descr="image1.jpg"/>
          <p:cNvPicPr>
            <a:picLocks noChangeAspect="1"/>
          </p:cNvPicPr>
          <p:nvPr/>
        </p:nvPicPr>
        <p:blipFill>
          <a:blip r:embed="rId2">
            <a:extLst/>
          </a:blip>
          <a:stretch>
            <a:fillRect/>
          </a:stretch>
        </p:blipFill>
        <p:spPr>
          <a:xfrm>
            <a:off x="8788400" y="-1"/>
            <a:ext cx="1171505" cy="916831"/>
          </a:xfrm>
          <a:prstGeom prst="rect">
            <a:avLst/>
          </a:prstGeom>
          <a:ln w="12700"/>
        </p:spPr>
      </p:pic>
      <p:sp>
        <p:nvSpPr>
          <p:cNvPr id="758"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759" name="Slide Number"/>
          <p:cNvSpPr txBox="1"/>
          <p:nvPr>
            <p:ph type="sldNum" sz="quarter" idx="2"/>
          </p:nvPr>
        </p:nvSpPr>
        <p:spPr>
          <a:xfrm>
            <a:off x="9315490" y="7161115"/>
            <a:ext cx="226021" cy="215703"/>
          </a:xfrm>
          <a:prstGeom prst="rect">
            <a:avLst/>
          </a:prstGeom>
          <a:ln w="3175">
            <a:round/>
          </a:ln>
        </p:spPr>
        <p:txBody>
          <a:bodyPr lIns="29418" tIns="29418" rIns="29418" bIns="29418" anchor="b"/>
          <a:lstStyle>
            <a:lvl1pPr algn="r" defTabSz="1000224">
              <a:defRPr sz="12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Only copy 9">
    <p:spTree>
      <p:nvGrpSpPr>
        <p:cNvPr id="1" name=""/>
        <p:cNvGrpSpPr/>
        <p:nvPr/>
      </p:nvGrpSpPr>
      <p:grpSpPr>
        <a:xfrm>
          <a:off x="0" y="0"/>
          <a:ext cx="0" cy="0"/>
          <a:chOff x="0" y="0"/>
          <a:chExt cx="0" cy="0"/>
        </a:xfrm>
      </p:grpSpPr>
      <p:sp>
        <p:nvSpPr>
          <p:cNvPr id="766"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767" name="Slide Number"/>
          <p:cNvSpPr txBox="1"/>
          <p:nvPr>
            <p:ph type="sldNum" sz="quarter" idx="2"/>
          </p:nvPr>
        </p:nvSpPr>
        <p:spPr>
          <a:xfrm>
            <a:off x="9295877" y="7143028"/>
            <a:ext cx="245633" cy="235315"/>
          </a:xfrm>
          <a:prstGeom prst="rect">
            <a:avLst/>
          </a:prstGeom>
        </p:spPr>
        <p:txBody>
          <a:bodyPr lIns="39224" tIns="39224" rIns="39224" bIns="39224" anchor="b"/>
          <a:lstStyle>
            <a:lvl1pPr algn="r" defTabSz="1000224">
              <a:defRPr sz="1200">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74" name="Line"/>
          <p:cNvSpPr/>
          <p:nvPr/>
        </p:nvSpPr>
        <p:spPr>
          <a:xfrm>
            <a:off x="247269" y="1147315"/>
            <a:ext cx="9629575" cy="82"/>
          </a:xfrm>
          <a:prstGeom prst="line">
            <a:avLst/>
          </a:prstGeom>
          <a:ln w="25400">
            <a:solidFill>
              <a:srgbClr val="000000"/>
            </a:solidFill>
            <a:miter lim="400000"/>
          </a:ln>
        </p:spPr>
        <p:txBody>
          <a:bodyPr lIns="0" tIns="0" rIns="0" bIns="0"/>
          <a:lstStyle/>
          <a:p>
            <a:pPr defTabSz="353020">
              <a:defRPr sz="900"/>
            </a:pPr>
          </a:p>
        </p:txBody>
      </p:sp>
      <p:sp>
        <p:nvSpPr>
          <p:cNvPr id="775" name="Title Text"/>
          <p:cNvSpPr txBox="1"/>
          <p:nvPr>
            <p:ph type="title"/>
          </p:nvPr>
        </p:nvSpPr>
        <p:spPr>
          <a:xfrm>
            <a:off x="237463" y="196122"/>
            <a:ext cx="9639417" cy="941388"/>
          </a:xfrm>
          <a:prstGeom prst="rect">
            <a:avLst/>
          </a:prstGeom>
        </p:spPr>
        <p:txBody>
          <a:bodyPr lIns="39224" tIns="39224" rIns="39224" bIns="39224"/>
          <a:lstStyle>
            <a:lvl1pPr marL="0" marR="0" algn="l" defTabSz="451081">
              <a:defRPr b="1" sz="4800">
                <a:uFillTx/>
                <a:latin typeface="Helvetica Neue"/>
                <a:ea typeface="Helvetica Neue"/>
                <a:cs typeface="Helvetica Neue"/>
                <a:sym typeface="Helvetica Neue"/>
              </a:defRPr>
            </a:lvl1pPr>
          </a:lstStyle>
          <a:p>
            <a:pPr/>
            <a:r>
              <a:t>Title Text</a:t>
            </a:r>
          </a:p>
        </p:txBody>
      </p:sp>
      <p:sp>
        <p:nvSpPr>
          <p:cNvPr id="776" name="Body Level One…"/>
          <p:cNvSpPr txBox="1"/>
          <p:nvPr>
            <p:ph type="body" idx="1"/>
          </p:nvPr>
        </p:nvSpPr>
        <p:spPr>
          <a:xfrm>
            <a:off x="237463" y="1274795"/>
            <a:ext cx="9639417" cy="6236693"/>
          </a:xfrm>
          <a:prstGeom prst="rect">
            <a:avLst/>
          </a:prstGeom>
        </p:spPr>
        <p:txBody>
          <a:bodyPr lIns="39224" tIns="39224" rIns="39224" bIns="39224"/>
          <a:lstStyle>
            <a:lvl1pPr marL="627138" marR="0" indent="-309638" defTabSz="451081">
              <a:spcBef>
                <a:spcPts val="1500"/>
              </a:spcBef>
              <a:buSzPct val="75000"/>
              <a:defRPr>
                <a:uFillTx/>
                <a:latin typeface="Helvetica Neue Medium"/>
                <a:ea typeface="Helvetica Neue Medium"/>
                <a:cs typeface="Helvetica Neue Medium"/>
                <a:sym typeface="Helvetica Neue Medium"/>
              </a:defRPr>
            </a:lvl1pPr>
            <a:lvl2pPr marL="1071638" marR="0" indent="-309638" defTabSz="451081">
              <a:spcBef>
                <a:spcPts val="1100"/>
              </a:spcBef>
              <a:buChar char="-"/>
              <a:defRPr sz="3200">
                <a:uFillTx/>
                <a:latin typeface="Helvetica"/>
                <a:ea typeface="Helvetica"/>
                <a:cs typeface="Helvetica"/>
                <a:sym typeface="Helvetica"/>
              </a:defRPr>
            </a:lvl2pPr>
            <a:lvl3pPr marL="1516138" marR="0" indent="-309638" defTabSz="451081">
              <a:spcBef>
                <a:spcPts val="1100"/>
              </a:spcBef>
              <a:buChar char="-"/>
              <a:defRPr sz="3200">
                <a:uFillTx/>
                <a:latin typeface="Helvetica"/>
                <a:ea typeface="Helvetica"/>
                <a:cs typeface="Helvetica"/>
                <a:sym typeface="Helvetica"/>
              </a:defRPr>
            </a:lvl3pPr>
            <a:lvl4pPr marL="1960638" marR="0" indent="-309638" defTabSz="451081">
              <a:spcBef>
                <a:spcPts val="1100"/>
              </a:spcBef>
              <a:buChar char="-"/>
              <a:defRPr sz="3200">
                <a:uFillTx/>
                <a:latin typeface="Helvetica"/>
                <a:ea typeface="Helvetica"/>
                <a:cs typeface="Helvetica"/>
                <a:sym typeface="Helvetica"/>
              </a:defRPr>
            </a:lvl4pPr>
            <a:lvl5pPr marL="2405138" marR="0" indent="-309638" defTabSz="451081">
              <a:spcBef>
                <a:spcPts val="1100"/>
              </a:spcBef>
              <a:buChar char="-"/>
              <a:defRPr sz="3200">
                <a:uFillTx/>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777" name="Slide Number"/>
          <p:cNvSpPr txBox="1"/>
          <p:nvPr>
            <p:ph type="sldNum" sz="quarter" idx="2"/>
          </p:nvPr>
        </p:nvSpPr>
        <p:spPr>
          <a:xfrm>
            <a:off x="4896172" y="7176789"/>
            <a:ext cx="243550" cy="256250"/>
          </a:xfrm>
          <a:prstGeom prst="rect">
            <a:avLst/>
          </a:prstGeom>
        </p:spPr>
        <p:txBody>
          <a:bodyPr lIns="39224" tIns="39224" rIns="39224" bIns="39224" anchor="b"/>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784" name="Title Text"/>
          <p:cNvSpPr txBox="1"/>
          <p:nvPr>
            <p:ph type="title"/>
          </p:nvPr>
        </p:nvSpPr>
        <p:spPr>
          <a:xfrm>
            <a:off x="982728" y="1264989"/>
            <a:ext cx="8080244" cy="2549592"/>
          </a:xfrm>
          <a:prstGeom prst="rect">
            <a:avLst/>
          </a:prstGeom>
        </p:spPr>
        <p:txBody>
          <a:bodyPr lIns="39224" tIns="39224" rIns="39224" bIns="39224" anchor="b"/>
          <a:lstStyle>
            <a:lvl1pPr marL="0" marR="0" defTabSz="451081">
              <a:defRPr sz="6400">
                <a:uFillTx/>
                <a:latin typeface="Helvetica Neue Medium"/>
                <a:ea typeface="Helvetica Neue Medium"/>
                <a:cs typeface="Helvetica Neue Medium"/>
                <a:sym typeface="Helvetica Neue Medium"/>
              </a:defRPr>
            </a:lvl1pPr>
          </a:lstStyle>
          <a:p>
            <a:pPr/>
            <a:r>
              <a:t>Title Text</a:t>
            </a:r>
          </a:p>
        </p:txBody>
      </p:sp>
      <p:sp>
        <p:nvSpPr>
          <p:cNvPr id="785" name="Body Level One…"/>
          <p:cNvSpPr txBox="1"/>
          <p:nvPr>
            <p:ph type="body" sz="quarter" idx="1"/>
          </p:nvPr>
        </p:nvSpPr>
        <p:spPr>
          <a:xfrm>
            <a:off x="982728" y="4834416"/>
            <a:ext cx="8080244" cy="1108093"/>
          </a:xfrm>
          <a:prstGeom prst="rect">
            <a:avLst/>
          </a:prstGeom>
        </p:spPr>
        <p:txBody>
          <a:bodyPr lIns="39224" tIns="39224" rIns="39224" bIns="39224"/>
          <a:lstStyle>
            <a:lvl1pPr marL="0" marR="0" indent="0" algn="ctr" defTabSz="451081">
              <a:spcBef>
                <a:spcPts val="0"/>
              </a:spcBef>
              <a:buSzTx/>
              <a:buNone/>
              <a:defRPr sz="2600">
                <a:uFillTx/>
                <a:latin typeface="Helvetica Neue"/>
                <a:ea typeface="Helvetica Neue"/>
                <a:cs typeface="Helvetica Neue"/>
                <a:sym typeface="Helvetica Neue"/>
              </a:defRPr>
            </a:lvl1pPr>
            <a:lvl2pPr marL="0" marR="0" indent="0" algn="ctr" defTabSz="451081">
              <a:spcBef>
                <a:spcPts val="0"/>
              </a:spcBef>
              <a:buSzTx/>
              <a:buNone/>
              <a:defRPr sz="2600">
                <a:uFillTx/>
                <a:latin typeface="Helvetica Neue"/>
                <a:ea typeface="Helvetica Neue"/>
                <a:cs typeface="Helvetica Neue"/>
                <a:sym typeface="Helvetica Neue"/>
              </a:defRPr>
            </a:lvl2pPr>
            <a:lvl3pPr marL="0" marR="0" indent="0" algn="ctr" defTabSz="451081">
              <a:spcBef>
                <a:spcPts val="0"/>
              </a:spcBef>
              <a:buSzTx/>
              <a:buNone/>
              <a:defRPr sz="2600">
                <a:uFillTx/>
                <a:latin typeface="Helvetica Neue"/>
                <a:ea typeface="Helvetica Neue"/>
                <a:cs typeface="Helvetica Neue"/>
                <a:sym typeface="Helvetica Neue"/>
              </a:defRPr>
            </a:lvl3pPr>
            <a:lvl4pPr marL="0" marR="0" indent="0" algn="ctr" defTabSz="451081">
              <a:spcBef>
                <a:spcPts val="0"/>
              </a:spcBef>
              <a:buSzTx/>
              <a:buNone/>
              <a:defRPr sz="2600">
                <a:uFillTx/>
                <a:latin typeface="Helvetica Neue"/>
                <a:ea typeface="Helvetica Neue"/>
                <a:cs typeface="Helvetica Neue"/>
                <a:sym typeface="Helvetica Neue"/>
              </a:defRPr>
            </a:lvl4pPr>
            <a:lvl5pPr marL="0" marR="0" indent="0" algn="ctr" defTabSz="451081">
              <a:spcBef>
                <a:spcPts val="0"/>
              </a:spcBef>
              <a:buSzTx/>
              <a:buNone/>
              <a:defRPr sz="2600">
                <a:uFillTx/>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786" name="Slide Number"/>
          <p:cNvSpPr txBox="1"/>
          <p:nvPr>
            <p:ph type="sldNum" sz="quarter" idx="2"/>
          </p:nvPr>
        </p:nvSpPr>
        <p:spPr>
          <a:xfrm>
            <a:off x="4896172" y="7176789"/>
            <a:ext cx="243550" cy="256250"/>
          </a:xfrm>
          <a:prstGeom prst="rect">
            <a:avLst/>
          </a:prstGeom>
        </p:spPr>
        <p:txBody>
          <a:bodyPr lIns="39224" tIns="39224" rIns="39224" bIns="39224" anchor="b"/>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1">
    <p:spTree>
      <p:nvGrpSpPr>
        <p:cNvPr id="1" name=""/>
        <p:cNvGrpSpPr/>
        <p:nvPr/>
      </p:nvGrpSpPr>
      <p:grpSpPr>
        <a:xfrm>
          <a:off x="0" y="0"/>
          <a:ext cx="0" cy="0"/>
          <a:chOff x="0" y="0"/>
          <a:chExt cx="0" cy="0"/>
        </a:xfrm>
      </p:grpSpPr>
      <p:sp>
        <p:nvSpPr>
          <p:cNvPr id="793" name="Line"/>
          <p:cNvSpPr/>
          <p:nvPr/>
        </p:nvSpPr>
        <p:spPr>
          <a:xfrm>
            <a:off x="247269" y="1147315"/>
            <a:ext cx="9629575" cy="82"/>
          </a:xfrm>
          <a:prstGeom prst="line">
            <a:avLst/>
          </a:prstGeom>
          <a:ln w="25400">
            <a:solidFill>
              <a:srgbClr val="000000"/>
            </a:solidFill>
            <a:miter lim="400000"/>
          </a:ln>
        </p:spPr>
        <p:txBody>
          <a:bodyPr lIns="0" tIns="0" rIns="0" bIns="0"/>
          <a:lstStyle/>
          <a:p>
            <a:pPr defTabSz="353020">
              <a:defRPr sz="900"/>
            </a:pPr>
          </a:p>
        </p:txBody>
      </p:sp>
      <p:sp>
        <p:nvSpPr>
          <p:cNvPr id="794" name="Title Text"/>
          <p:cNvSpPr txBox="1"/>
          <p:nvPr>
            <p:ph type="title"/>
          </p:nvPr>
        </p:nvSpPr>
        <p:spPr>
          <a:xfrm>
            <a:off x="237463" y="196122"/>
            <a:ext cx="9639417" cy="941388"/>
          </a:xfrm>
          <a:prstGeom prst="rect">
            <a:avLst/>
          </a:prstGeom>
        </p:spPr>
        <p:txBody>
          <a:bodyPr lIns="39224" tIns="39224" rIns="39224" bIns="39224"/>
          <a:lstStyle>
            <a:lvl1pPr marL="0" marR="0" algn="l" defTabSz="451081">
              <a:defRPr b="1" sz="4800">
                <a:uFillTx/>
                <a:latin typeface="Helvetica Neue"/>
                <a:ea typeface="Helvetica Neue"/>
                <a:cs typeface="Helvetica Neue"/>
                <a:sym typeface="Helvetica Neue"/>
              </a:defRPr>
            </a:lvl1pPr>
          </a:lstStyle>
          <a:p>
            <a:pPr/>
            <a:r>
              <a:t>Title Text</a:t>
            </a:r>
          </a:p>
        </p:txBody>
      </p:sp>
      <p:sp>
        <p:nvSpPr>
          <p:cNvPr id="795" name="Body Level One…"/>
          <p:cNvSpPr txBox="1"/>
          <p:nvPr>
            <p:ph type="body" idx="1"/>
          </p:nvPr>
        </p:nvSpPr>
        <p:spPr>
          <a:xfrm>
            <a:off x="237463" y="1274795"/>
            <a:ext cx="9639417" cy="6236693"/>
          </a:xfrm>
          <a:prstGeom prst="rect">
            <a:avLst/>
          </a:prstGeom>
        </p:spPr>
        <p:txBody>
          <a:bodyPr lIns="39224" tIns="39224" rIns="39224" bIns="39224"/>
          <a:lstStyle>
            <a:lvl1pPr marL="627138" marR="0" indent="-309638" defTabSz="451081">
              <a:spcBef>
                <a:spcPts val="1500"/>
              </a:spcBef>
              <a:buSzPct val="75000"/>
              <a:defRPr>
                <a:uFillTx/>
                <a:latin typeface="Helvetica Neue Medium"/>
                <a:ea typeface="Helvetica Neue Medium"/>
                <a:cs typeface="Helvetica Neue Medium"/>
                <a:sym typeface="Helvetica Neue Medium"/>
              </a:defRPr>
            </a:lvl1pPr>
            <a:lvl2pPr marL="1071638" marR="0" indent="-309638" defTabSz="451081">
              <a:spcBef>
                <a:spcPts val="1100"/>
              </a:spcBef>
              <a:buChar char="-"/>
              <a:defRPr sz="3200">
                <a:uFillTx/>
                <a:latin typeface="Helvetica"/>
                <a:ea typeface="Helvetica"/>
                <a:cs typeface="Helvetica"/>
                <a:sym typeface="Helvetica"/>
              </a:defRPr>
            </a:lvl2pPr>
            <a:lvl3pPr marL="1516138" marR="0" indent="-309638" defTabSz="451081">
              <a:spcBef>
                <a:spcPts val="1100"/>
              </a:spcBef>
              <a:buChar char="-"/>
              <a:defRPr sz="3200">
                <a:uFillTx/>
                <a:latin typeface="Helvetica"/>
                <a:ea typeface="Helvetica"/>
                <a:cs typeface="Helvetica"/>
                <a:sym typeface="Helvetica"/>
              </a:defRPr>
            </a:lvl3pPr>
            <a:lvl4pPr marL="1960638" marR="0" indent="-309638" defTabSz="451081">
              <a:spcBef>
                <a:spcPts val="1100"/>
              </a:spcBef>
              <a:buChar char="-"/>
              <a:defRPr sz="3200">
                <a:uFillTx/>
                <a:latin typeface="Helvetica"/>
                <a:ea typeface="Helvetica"/>
                <a:cs typeface="Helvetica"/>
                <a:sym typeface="Helvetica"/>
              </a:defRPr>
            </a:lvl4pPr>
            <a:lvl5pPr marL="2405138" marR="0" indent="-309638" defTabSz="451081">
              <a:spcBef>
                <a:spcPts val="1100"/>
              </a:spcBef>
              <a:buChar char="-"/>
              <a:defRPr sz="3200">
                <a:uFillTx/>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796" name="Slide Number"/>
          <p:cNvSpPr txBox="1"/>
          <p:nvPr>
            <p:ph type="sldNum" sz="quarter" idx="2"/>
          </p:nvPr>
        </p:nvSpPr>
        <p:spPr>
          <a:xfrm>
            <a:off x="4896172" y="7148661"/>
            <a:ext cx="243550" cy="256250"/>
          </a:xfrm>
          <a:prstGeom prst="rect">
            <a:avLst/>
          </a:prstGeom>
        </p:spPr>
        <p:txBody>
          <a:bodyPr lIns="39224" tIns="39224" rIns="39224" bIns="39224"/>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 Title and Content">
    <p:spTree>
      <p:nvGrpSpPr>
        <p:cNvPr id="1" name=""/>
        <p:cNvGrpSpPr/>
        <p:nvPr/>
      </p:nvGrpSpPr>
      <p:grpSpPr>
        <a:xfrm>
          <a:off x="0" y="0"/>
          <a:ext cx="0" cy="0"/>
          <a:chOff x="0" y="0"/>
          <a:chExt cx="0" cy="0"/>
        </a:xfrm>
      </p:grpSpPr>
      <p:pic>
        <p:nvPicPr>
          <p:cNvPr id="803" name="image1.jpg" descr="image1.jpg"/>
          <p:cNvPicPr>
            <a:picLocks noChangeAspect="1"/>
          </p:cNvPicPr>
          <p:nvPr/>
        </p:nvPicPr>
        <p:blipFill>
          <a:blip r:embed="rId2">
            <a:extLst/>
          </a:blip>
          <a:stretch>
            <a:fillRect/>
          </a:stretch>
        </p:blipFill>
        <p:spPr>
          <a:xfrm>
            <a:off x="8788400" y="-1"/>
            <a:ext cx="1171505" cy="916831"/>
          </a:xfrm>
          <a:prstGeom prst="rect">
            <a:avLst/>
          </a:prstGeom>
          <a:ln w="12700"/>
        </p:spPr>
      </p:pic>
      <p:sp>
        <p:nvSpPr>
          <p:cNvPr id="804" name="Title Text"/>
          <p:cNvSpPr txBox="1"/>
          <p:nvPr>
            <p:ph type="title"/>
          </p:nvPr>
        </p:nvSpPr>
        <p:spPr>
          <a:xfrm>
            <a:off x="502228" y="301593"/>
            <a:ext cx="8452877" cy="535196"/>
          </a:xfrm>
          <a:prstGeom prst="rect">
            <a:avLst/>
          </a:prstGeom>
          <a:ln w="3175">
            <a:round/>
          </a:ln>
        </p:spPr>
        <p:txBody>
          <a:bodyPr lIns="29418" tIns="29418" rIns="29418" bIns="29418"/>
          <a:lstStyle>
            <a:lvl1pPr marL="0" marR="0" algn="l" defTabSz="1000224">
              <a:defRPr b="1" sz="2800">
                <a:latin typeface="Calibri"/>
                <a:ea typeface="Calibri"/>
                <a:cs typeface="Calibri"/>
                <a:sym typeface="Calibri"/>
              </a:defRPr>
            </a:lvl1pPr>
          </a:lstStyle>
          <a:p>
            <a:pPr/>
            <a:r>
              <a:t>Title Text</a:t>
            </a:r>
          </a:p>
        </p:txBody>
      </p:sp>
      <p:sp>
        <p:nvSpPr>
          <p:cNvPr id="805" name="Body Level One…"/>
          <p:cNvSpPr txBox="1"/>
          <p:nvPr>
            <p:ph type="body" idx="1"/>
          </p:nvPr>
        </p:nvSpPr>
        <p:spPr>
          <a:xfrm>
            <a:off x="502228" y="1255183"/>
            <a:ext cx="9041244" cy="5472252"/>
          </a:xfrm>
          <a:prstGeom prst="rect">
            <a:avLst/>
          </a:prstGeom>
          <a:ln w="3175">
            <a:round/>
          </a:ln>
        </p:spPr>
        <p:txBody>
          <a:bodyPr lIns="29418" tIns="29418" rIns="29418" bIns="29418"/>
          <a:lstStyle>
            <a:lvl1pPr marL="262217" marR="0" indent="-262217" defTabSz="1000224">
              <a:spcBef>
                <a:spcPts val="600"/>
              </a:spcBef>
              <a:buClr>
                <a:srgbClr val="000000"/>
              </a:buClr>
              <a:buFont typeface="Arial"/>
              <a:defRPr sz="2600">
                <a:latin typeface="Calibri"/>
                <a:ea typeface="Calibri"/>
                <a:cs typeface="Calibri"/>
                <a:sym typeface="Calibri"/>
              </a:defRPr>
            </a:lvl1pPr>
            <a:lvl2pPr marL="661307" marR="0" indent="-204107" defTabSz="1000224">
              <a:spcBef>
                <a:spcPts val="500"/>
              </a:spcBef>
              <a:buClr>
                <a:srgbClr val="000000"/>
              </a:buClr>
              <a:buFont typeface="Arial"/>
              <a:defRPr sz="2000">
                <a:latin typeface="Calibri"/>
                <a:ea typeface="Calibri"/>
                <a:cs typeface="Calibri"/>
                <a:sym typeface="Calibri"/>
              </a:defRPr>
            </a:lvl2pPr>
            <a:lvl3pPr marL="1085850" marR="0" indent="-171450" defTabSz="1000224">
              <a:spcBef>
                <a:spcPts val="400"/>
              </a:spcBef>
              <a:buClr>
                <a:srgbClr val="000000"/>
              </a:buClr>
              <a:buFont typeface="Arial"/>
              <a:defRPr sz="1800">
                <a:latin typeface="Calibri"/>
                <a:ea typeface="Calibri"/>
                <a:cs typeface="Calibri"/>
                <a:sym typeface="Calibri"/>
              </a:defRPr>
            </a:lvl3pPr>
            <a:lvl4pPr marL="1534885" marR="0" indent="-163285" defTabSz="1000224">
              <a:spcBef>
                <a:spcPts val="500"/>
              </a:spcBef>
              <a:buClr>
                <a:srgbClr val="000000"/>
              </a:buClr>
              <a:buFont typeface="Arial"/>
              <a:defRPr>
                <a:latin typeface="Calibri"/>
                <a:ea typeface="Calibri"/>
                <a:cs typeface="Calibri"/>
                <a:sym typeface="Calibri"/>
              </a:defRPr>
            </a:lvl4pPr>
            <a:lvl5pPr marL="1992085" marR="0" indent="-163285" defTabSz="1000224">
              <a:spcBef>
                <a:spcPts val="500"/>
              </a:spcBef>
              <a:buClr>
                <a:srgbClr val="000000"/>
              </a:buClr>
              <a:buFont typeface="Arial"/>
              <a:defRPr>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806" name="Slide Number"/>
          <p:cNvSpPr txBox="1"/>
          <p:nvPr>
            <p:ph type="sldNum" sz="quarter" idx="2"/>
          </p:nvPr>
        </p:nvSpPr>
        <p:spPr>
          <a:xfrm>
            <a:off x="9315490" y="7146390"/>
            <a:ext cx="226021" cy="215702"/>
          </a:xfrm>
          <a:prstGeom prst="rect">
            <a:avLst/>
          </a:prstGeom>
          <a:ln w="3175">
            <a:round/>
          </a:ln>
        </p:spPr>
        <p:txBody>
          <a:bodyPr lIns="29418" tIns="29418" rIns="29418" bIns="29418" anchor="ctr"/>
          <a:lstStyle>
            <a:lvl1pPr algn="r" defTabSz="1000224">
              <a:defRPr sz="12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813" name="Title Text"/>
          <p:cNvSpPr txBox="1"/>
          <p:nvPr>
            <p:ph type="title"/>
          </p:nvPr>
        </p:nvSpPr>
        <p:spPr>
          <a:xfrm>
            <a:off x="982728" y="1264989"/>
            <a:ext cx="8080244" cy="2549592"/>
          </a:xfrm>
          <a:prstGeom prst="rect">
            <a:avLst/>
          </a:prstGeom>
        </p:spPr>
        <p:txBody>
          <a:bodyPr lIns="39224" tIns="39224" rIns="39224" bIns="39224" anchor="b"/>
          <a:lstStyle>
            <a:lvl1pPr marL="0" marR="0" defTabSz="451081">
              <a:defRPr sz="6400">
                <a:uFillTx/>
                <a:latin typeface="Helvetica Neue Medium"/>
                <a:ea typeface="Helvetica Neue Medium"/>
                <a:cs typeface="Helvetica Neue Medium"/>
                <a:sym typeface="Helvetica Neue Medium"/>
              </a:defRPr>
            </a:lvl1pPr>
          </a:lstStyle>
          <a:p>
            <a:pPr/>
            <a:r>
              <a:t>Title Text</a:t>
            </a:r>
          </a:p>
        </p:txBody>
      </p:sp>
      <p:sp>
        <p:nvSpPr>
          <p:cNvPr id="814" name="Body Level One…"/>
          <p:cNvSpPr txBox="1"/>
          <p:nvPr>
            <p:ph type="body" sz="quarter" idx="1"/>
          </p:nvPr>
        </p:nvSpPr>
        <p:spPr>
          <a:xfrm>
            <a:off x="982728" y="4834416"/>
            <a:ext cx="8080244" cy="1108093"/>
          </a:xfrm>
          <a:prstGeom prst="rect">
            <a:avLst/>
          </a:prstGeom>
        </p:spPr>
        <p:txBody>
          <a:bodyPr lIns="39224" tIns="39224" rIns="39224" bIns="39224"/>
          <a:lstStyle>
            <a:lvl1pPr marL="0" marR="0" indent="0" algn="ctr" defTabSz="451081">
              <a:spcBef>
                <a:spcPts val="0"/>
              </a:spcBef>
              <a:buSzTx/>
              <a:buNone/>
              <a:defRPr sz="2600">
                <a:uFillTx/>
                <a:latin typeface="Helvetica Neue"/>
                <a:ea typeface="Helvetica Neue"/>
                <a:cs typeface="Helvetica Neue"/>
                <a:sym typeface="Helvetica Neue"/>
              </a:defRPr>
            </a:lvl1pPr>
            <a:lvl2pPr marL="0" marR="0" indent="0" algn="ctr" defTabSz="451081">
              <a:spcBef>
                <a:spcPts val="0"/>
              </a:spcBef>
              <a:buSzTx/>
              <a:buNone/>
              <a:defRPr sz="2600">
                <a:uFillTx/>
                <a:latin typeface="Helvetica Neue"/>
                <a:ea typeface="Helvetica Neue"/>
                <a:cs typeface="Helvetica Neue"/>
                <a:sym typeface="Helvetica Neue"/>
              </a:defRPr>
            </a:lvl2pPr>
            <a:lvl3pPr marL="0" marR="0" indent="0" algn="ctr" defTabSz="451081">
              <a:spcBef>
                <a:spcPts val="0"/>
              </a:spcBef>
              <a:buSzTx/>
              <a:buNone/>
              <a:defRPr sz="2600">
                <a:uFillTx/>
                <a:latin typeface="Helvetica Neue"/>
                <a:ea typeface="Helvetica Neue"/>
                <a:cs typeface="Helvetica Neue"/>
                <a:sym typeface="Helvetica Neue"/>
              </a:defRPr>
            </a:lvl3pPr>
            <a:lvl4pPr marL="0" marR="0" indent="0" algn="ctr" defTabSz="451081">
              <a:spcBef>
                <a:spcPts val="0"/>
              </a:spcBef>
              <a:buSzTx/>
              <a:buNone/>
              <a:defRPr sz="2600">
                <a:uFillTx/>
                <a:latin typeface="Helvetica Neue"/>
                <a:ea typeface="Helvetica Neue"/>
                <a:cs typeface="Helvetica Neue"/>
                <a:sym typeface="Helvetica Neue"/>
              </a:defRPr>
            </a:lvl4pPr>
            <a:lvl5pPr marL="0" marR="0" indent="0" algn="ctr" defTabSz="451081">
              <a:spcBef>
                <a:spcPts val="0"/>
              </a:spcBef>
              <a:buSzTx/>
              <a:buNone/>
              <a:defRPr sz="2600">
                <a:uFillTx/>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815" name="Slide Number"/>
          <p:cNvSpPr txBox="1"/>
          <p:nvPr>
            <p:ph type="sldNum" sz="quarter" idx="2"/>
          </p:nvPr>
        </p:nvSpPr>
        <p:spPr>
          <a:xfrm>
            <a:off x="4896172" y="7148661"/>
            <a:ext cx="243550" cy="256250"/>
          </a:xfrm>
          <a:prstGeom prst="rect">
            <a:avLst/>
          </a:prstGeom>
        </p:spPr>
        <p:txBody>
          <a:bodyPr lIns="39224" tIns="39224" rIns="39224" bIns="39224"/>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slideLayout" Target="../slideLayouts/slideLayout73.xml"/><Relationship Id="rId75" Type="http://schemas.openxmlformats.org/officeDocument/2006/relationships/slideLayout" Target="../slideLayouts/slideLayout74.xml"/><Relationship Id="rId76" Type="http://schemas.openxmlformats.org/officeDocument/2006/relationships/slideLayout" Target="../slideLayouts/slideLayout75.xml"/><Relationship Id="rId77" Type="http://schemas.openxmlformats.org/officeDocument/2006/relationships/slideLayout" Target="../slideLayouts/slideLayout76.xml"/><Relationship Id="rId78" Type="http://schemas.openxmlformats.org/officeDocument/2006/relationships/slideLayout" Target="../slideLayouts/slideLayout77.xml"/><Relationship Id="rId79" Type="http://schemas.openxmlformats.org/officeDocument/2006/relationships/slideLayout" Target="../slideLayouts/slideLayout78.xml"/><Relationship Id="rId80" Type="http://schemas.openxmlformats.org/officeDocument/2006/relationships/slideLayout" Target="../slideLayouts/slideLayout79.xml"/><Relationship Id="rId81" Type="http://schemas.openxmlformats.org/officeDocument/2006/relationships/slideLayout" Target="../slideLayouts/slideLayout80.xml"/><Relationship Id="rId82"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01650" y="101600"/>
            <a:ext cx="9042400" cy="16557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r>
              <a:t>Title Text</a:t>
            </a:r>
          </a:p>
        </p:txBody>
      </p:sp>
      <p:sp>
        <p:nvSpPr>
          <p:cNvPr id="3" name="Body Level One…"/>
          <p:cNvSpPr txBox="1"/>
          <p:nvPr>
            <p:ph type="body" idx="1"/>
          </p:nvPr>
        </p:nvSpPr>
        <p:spPr>
          <a:xfrm>
            <a:off x="501650" y="1757362"/>
            <a:ext cx="9042400" cy="577373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2pPr marL="783579" indent="-285750">
              <a:spcBef>
                <a:spcPts val="600"/>
              </a:spcBef>
              <a:buChar char="–"/>
              <a:defRPr sz="2700"/>
            </a:lvl2pPr>
            <a:lvl3pPr marL="1182042" indent="-227012">
              <a:spcBef>
                <a:spcPts val="500"/>
              </a:spcBef>
              <a:defRPr sz="2400"/>
            </a:lvl3pPr>
            <a:lvl4pPr marL="1640830" indent="-228600">
              <a:spcBef>
                <a:spcPts val="400"/>
              </a:spcBef>
              <a:buChar char="–"/>
              <a:defRPr sz="2000"/>
            </a:lvl4pPr>
            <a:lvl5pPr marL="2098029" indent="-228600">
              <a:spcBef>
                <a:spcPts val="400"/>
              </a:spcBef>
              <a:buChar char="»"/>
              <a:defRPr sz="2000"/>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225631" y="6858000"/>
            <a:ext cx="292101" cy="297247"/>
          </a:xfrm>
          <a:prstGeom prst="rect">
            <a:avLst/>
          </a:prstGeom>
          <a:ln w="12700">
            <a:miter lim="400000"/>
          </a:ln>
        </p:spPr>
        <p:txBody>
          <a:bodyPr wrap="none" lIns="50800" tIns="50800" rIns="50800" bIns="50800">
            <a:spAutoFit/>
          </a:bodyPr>
          <a:lstStyle>
            <a:lvl1pPr algn="ctr">
              <a:defRPr sz="1400">
                <a:uFill>
                  <a:solidFill>
                    <a:srgbClr val="000000"/>
                  </a:solidFill>
                </a:uFill>
                <a:latin typeface="Times New Roman"/>
                <a:ea typeface="Times New Roman"/>
                <a:cs typeface="Times New Roman"/>
                <a:sym typeface="Times New Roman"/>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Lst>
  <p:transition xmlns:p14="http://schemas.microsoft.com/office/powerpoint/2010/main" spd="med" advClick="0" advTm="28000"/>
  <p:txStyles>
    <p:titleStyle>
      <a:lvl1pPr marL="40629" marR="40629"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1pPr>
      <a:lvl2pPr marL="40629" marR="40629" indent="2286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2pPr>
      <a:lvl3pPr marL="40629" marR="40629" indent="4572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3pPr>
      <a:lvl4pPr marL="40629" marR="40629" indent="6858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4pPr>
      <a:lvl5pPr marL="40629" marR="40629" indent="9144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5pPr>
      <a:lvl6pPr marL="40629" marR="40629" indent="11430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6pPr>
      <a:lvl7pPr marL="40629" marR="40629" indent="13716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7pPr>
      <a:lvl8pPr marL="40629" marR="40629" indent="16002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8pPr>
      <a:lvl9pPr marL="40629" marR="40629" indent="18288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9pPr>
    </p:titleStyle>
    <p:bodyStyle>
      <a:lvl1pPr marL="383530" marR="40629" indent="-34290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1pPr>
      <a:lvl2pPr marL="836496" marR="40629" indent="-338666"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2pPr>
      <a:lvl3pPr marL="1257713" marR="40629" indent="-302683"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3pPr>
      <a:lvl4pPr marL="1777990"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4pPr>
      <a:lvl5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5pPr>
      <a:lvl6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6pPr>
      <a:lvl7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7pPr>
      <a:lvl8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8pPr>
      <a:lvl9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9pPr>
    </p:bodyStyle>
    <p:otherStyle>
      <a:lvl1pPr marL="0" marR="0" indent="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1pPr>
      <a:lvl2pPr marL="0" marR="0" indent="2286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2pPr>
      <a:lvl3pPr marL="0" marR="0" indent="4572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3pPr>
      <a:lvl4pPr marL="0" marR="0" indent="6858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4pPr>
      <a:lvl5pPr marL="0" marR="0" indent="9144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5pPr>
      <a:lvl6pPr marL="0" marR="0" indent="11430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6pPr>
      <a:lvl7pPr marL="0" marR="0" indent="13716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7pPr>
      <a:lvl8pPr marL="0" marR="0" indent="16002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8pPr>
      <a:lvl9pPr marL="0" marR="0" indent="18288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55.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image" Target="../media/image4.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hyperlink" Target="https://research.google/blog/portrait-mode-on-the-pixel-2-and-pixel-2-xl-smartphones/" TargetMode="External"/><Relationship Id="rId4" Type="http://schemas.openxmlformats.org/officeDocument/2006/relationships/hyperlink" Target="https://arxiv.org/pdf/1806.04171" TargetMode="External"/><Relationship Id="rId5" Type="http://schemas.openxmlformats.org/officeDocument/2006/relationships/image" Target="../media/image5.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image" Target="../media/image1.tif"/><Relationship Id="rId4" Type="http://schemas.openxmlformats.org/officeDocument/2006/relationships/image" Target="../media/image2.tif"/><Relationship Id="rId5" Type="http://schemas.openxmlformats.org/officeDocument/2006/relationships/image" Target="../media/image3.tif"/><Relationship Id="rId6" Type="http://schemas.openxmlformats.org/officeDocument/2006/relationships/image" Target="../media/image6.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image" Target="../media/image7.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image" Target="../media/image8.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image" Target="../media/image9.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image" Target="../media/image4.t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image" Target="../media/image5.tif"/><Relationship Id="rId4" Type="http://schemas.openxmlformats.org/officeDocument/2006/relationships/image" Target="../media/image6.tif"/></Relationships>

</file>

<file path=ppt/slides/_rels/slide17.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hyperlink" Target="https://arxiv.org/abs/1904.05822" TargetMode="External"/><Relationship Id="rId4" Type="http://schemas.openxmlformats.org/officeDocument/2006/relationships/hyperlink" Target="https://imaging.cs.cmu.edu/dual_pixels/" TargetMode="External"/><Relationship Id="rId5" Type="http://schemas.openxmlformats.org/officeDocument/2006/relationships/image" Target="../media/image10.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55.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hyperlink" Target="http://www.cdm-optics.com/site/publications.php" TargetMode="External"/></Relationships>

</file>

<file path=ppt/slides/_rels/slide21.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hyperlink" Target="http://www.cdm-optics.com/site/publications.php" TargetMode="External"/><Relationship Id="rId4" Type="http://schemas.openxmlformats.org/officeDocument/2006/relationships/image" Target="../media/image13.png"/><Relationship Id="rId5" Type="http://schemas.openxmlformats.org/officeDocument/2006/relationships/image" Target="../media/image14.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image" Target="../media/image19.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image" Target="../media/image20.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21.png"/><Relationship Id="rId6" Type="http://schemas.openxmlformats.org/officeDocument/2006/relationships/image" Target="../media/image22.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55.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image" Target="../media/image23.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image" Target="../media/image24.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image" Target="../media/image25.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image" Target="../media/image26.png"/><Relationship Id="rId3" Type="http://schemas.openxmlformats.org/officeDocument/2006/relationships/image" Target="../media/image23.png"/><Relationship Id="rId4" Type="http://schemas.openxmlformats.org/officeDocument/2006/relationships/image" Target="../media/image27.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image" Target="../media/image26.png"/><Relationship Id="rId3" Type="http://schemas.openxmlformats.org/officeDocument/2006/relationships/image" Target="../media/image23.png"/><Relationship Id="rId4" Type="http://schemas.openxmlformats.org/officeDocument/2006/relationships/image" Target="../media/image27.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image" Target="../media/image26.png"/><Relationship Id="rId3" Type="http://schemas.openxmlformats.org/officeDocument/2006/relationships/image" Target="../media/image23.png"/><Relationship Id="rId4" Type="http://schemas.openxmlformats.org/officeDocument/2006/relationships/image" Target="../media/image27.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image" Target="../media/image26.png"/><Relationship Id="rId3" Type="http://schemas.openxmlformats.org/officeDocument/2006/relationships/image" Target="../media/image23.png"/><Relationship Id="rId4" Type="http://schemas.openxmlformats.org/officeDocument/2006/relationships/image" Target="../media/image27.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55.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xml"/><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xml"/><Relationship Id="rId3" Type="http://schemas.openxmlformats.org/officeDocument/2006/relationships/image" Target="../media/image31.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xml"/><Relationship Id="rId3" Type="http://schemas.openxmlformats.org/officeDocument/2006/relationships/image" Target="../media/image32.png"/><Relationship Id="rId4" Type="http://schemas.openxmlformats.org/officeDocument/2006/relationships/image" Target="../media/image10.jpe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4.xml"/><Relationship Id="rId3" Type="http://schemas.openxmlformats.org/officeDocument/2006/relationships/image" Target="../media/image11.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5.xml"/><Relationship Id="rId3" Type="http://schemas.openxmlformats.org/officeDocument/2006/relationships/image" Target="../media/image12.jpeg"/></Relationships>

</file>

<file path=ppt/slides/_rels/slide46.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image" Target="../media/image36.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6.xml"/><Relationship Id="rId3" Type="http://schemas.openxmlformats.org/officeDocument/2006/relationships/image" Target="../media/image37.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7.xml"/><Relationship Id="rId3" Type="http://schemas.openxmlformats.org/officeDocument/2006/relationships/image" Target="../media/image38.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8.xml"/><Relationship Id="rId3" Type="http://schemas.openxmlformats.org/officeDocument/2006/relationships/image" Target="../media/image39.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50.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9.xml"/><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6" Type="http://schemas.openxmlformats.org/officeDocument/2006/relationships/image" Target="../media/image16.jpeg"/></Relationships>

</file>

<file path=ppt/slides/_rels/slide52.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0.xml"/><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6" Type="http://schemas.openxmlformats.org/officeDocument/2006/relationships/image" Target="../media/image16.jpeg"/></Relationships>

</file>

<file path=ppt/slides/_rels/slide53.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1.xml"/><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3.jpeg"/></Relationships>

</file>

<file path=ppt/slides/_rels/slide54.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2.xml"/><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3.jpeg"/></Relationships>

</file>

<file path=ppt/slides/_rels/slide55.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image" Target="../media/image14.jpeg"/><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3.jpeg"/></Relationships>

</file>

<file path=ppt/slides/_rels/slide56.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3.xml"/><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3.jpeg"/></Relationships>

</file>

<file path=ppt/slides/_rels/slide57.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4.xml"/><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6" Type="http://schemas.openxmlformats.org/officeDocument/2006/relationships/image" Target="../media/image16.jpeg"/></Relationships>

</file>

<file path=ppt/slides/_rels/slide58.xml.rels><?xml version="1.0" encoding="UTF-8"?>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5.xml"/><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3.jpeg"/></Relationships>

</file>

<file path=ppt/slides/_rels/slide59.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hyperlink" Target="http://www.wisdom.weizmann.ac.il/~levina/papers/lattice/" TargetMode="External"/><Relationship Id="rId3" Type="http://schemas.openxmlformats.org/officeDocument/2006/relationships/image" Target="../media/image40.png"/><Relationship Id="rId4" Type="http://schemas.openxmlformats.org/officeDocument/2006/relationships/image" Target="../media/image41.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6.xml"/><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8" Type="http://schemas.openxmlformats.org/officeDocument/2006/relationships/image" Target="../media/image47.png"/><Relationship Id="rId9" Type="http://schemas.openxmlformats.org/officeDocument/2006/relationships/image" Target="../media/image48.png"/><Relationship Id="rId10" Type="http://schemas.openxmlformats.org/officeDocument/2006/relationships/image" Target="../media/image49.png"/><Relationship Id="rId11" Type="http://schemas.openxmlformats.org/officeDocument/2006/relationships/image" Target="../media/image50.png"/><Relationship Id="rId12" Type="http://schemas.openxmlformats.org/officeDocument/2006/relationships/image" Target="../media/image51.png"/><Relationship Id="rId13" Type="http://schemas.openxmlformats.org/officeDocument/2006/relationships/image" Target="../media/image52.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image" Target="../media/image53.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7.xml"/><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7.png"/><Relationship Id="rId7" Type="http://schemas.openxmlformats.org/officeDocument/2006/relationships/image" Target="../media/image58.png"/><Relationship Id="rId8" Type="http://schemas.openxmlformats.org/officeDocument/2006/relationships/image" Target="../media/image59.png"/><Relationship Id="rId9" Type="http://schemas.openxmlformats.org/officeDocument/2006/relationships/image" Target="../media/image60.png"/><Relationship Id="rId10" Type="http://schemas.openxmlformats.org/officeDocument/2006/relationships/image" Target="../media/image61.png"/><Relationship Id="rId11" Type="http://schemas.openxmlformats.org/officeDocument/2006/relationships/image" Target="../media/image62.png"/><Relationship Id="rId12" Type="http://schemas.openxmlformats.org/officeDocument/2006/relationships/image" Target="../media/image63.png"/><Relationship Id="rId13" Type="http://schemas.openxmlformats.org/officeDocument/2006/relationships/image" Target="../media/image64.png"/><Relationship Id="rId14" Type="http://schemas.openxmlformats.org/officeDocument/2006/relationships/image" Target="../media/image65.png"/><Relationship Id="rId15" Type="http://schemas.openxmlformats.org/officeDocument/2006/relationships/image" Target="../media/image66.png"/><Relationship Id="rId16" Type="http://schemas.openxmlformats.org/officeDocument/2006/relationships/image" Target="../media/image67.png"/><Relationship Id="rId17" Type="http://schemas.openxmlformats.org/officeDocument/2006/relationships/image" Target="../media/image31.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hyperlink" Target="http://www.cdm-optics.com/site/publications.php" TargetMode="External"/><Relationship Id="rId3" Type="http://schemas.openxmlformats.org/officeDocument/2006/relationships/hyperlink" Target="http://www.wisdom.weizmann.ac.il/~levina/papers/lattice/" TargetMode="External"/><Relationship Id="rId4" Type="http://schemas.openxmlformats.org/officeDocument/2006/relationships/hyperlink" Target="http://www1.cs.columbia.edu/CAVE/publications/pdfs/Nagahara_ECCV08.pdf" TargetMode="External"/><Relationship Id="rId5" Type="http://schemas.openxmlformats.org/officeDocument/2006/relationships/hyperlink" Target="http://groups.csail.mit.edu/graphics/CodedAperture/" TargetMode="External"/><Relationship Id="rId6" Type="http://schemas.openxmlformats.org/officeDocument/2006/relationships/hyperlink" Target="http://web.media.mit.edu/~raskar/Mask/" TargetMode="External"/></Relationships>

</file>

<file path=ppt/slides/_rels/slide64.xml.rels><?xml version="1.0" encoding="UTF-8"?>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hyperlink" Target="http://www.allaboutsymbian.com/features/item/12789_EDoF_versus_Auto-focus_Underst.php" TargetMode="External"/><Relationship Id="rId3" Type="http://schemas.openxmlformats.org/officeDocument/2006/relationships/hyperlink" Target="http://www.tessera.com/Pages/tessera.aspx" TargetMode="External"/><Relationship Id="rId4" Type="http://schemas.openxmlformats.org/officeDocument/2006/relationships/hyperlink" Target="http://www.tessera.com/technologies/imagingandoptics/Documents/OptiML_Focus.pdf" TargetMode="External"/></Relationships>

</file>

<file path=ppt/slides/_rels/slide65.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image" Target="../media/image68.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 Id="rId3" Type="http://schemas.openxmlformats.org/officeDocument/2006/relationships/image" Target="../media/image69.png"/><Relationship Id="rId4" Type="http://schemas.openxmlformats.org/officeDocument/2006/relationships/image" Target="../media/image70.png"/><Relationship Id="rId5" Type="http://schemas.openxmlformats.org/officeDocument/2006/relationships/image" Target="../media/image71.png"/></Relationships>

</file>

<file path=ppt/slides/_rels/slide67.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png"/></Relationships>

</file>

<file path=ppt/slides/_rels/slide68.xml.rels><?xml version="1.0" encoding="UTF-8"?>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8.xml"/><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74.png"/><Relationship Id="rId6" Type="http://schemas.openxmlformats.org/officeDocument/2006/relationships/image" Target="../media/image75.png"/><Relationship Id="rId7" Type="http://schemas.openxmlformats.org/officeDocument/2006/relationships/image" Target="../media/image76.png"/></Relationships>

</file>

<file path=ppt/slides/_rels/slide69.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9.xml"/><Relationship Id="rId3" Type="http://schemas.openxmlformats.org/officeDocument/2006/relationships/image" Target="../media/image77.png"/><Relationship Id="rId4" Type="http://schemas.openxmlformats.org/officeDocument/2006/relationships/image" Target="../media/image78.png"/><Relationship Id="rId5" Type="http://schemas.openxmlformats.org/officeDocument/2006/relationships/image" Target="../media/image79.png"/><Relationship Id="rId6" Type="http://schemas.openxmlformats.org/officeDocument/2006/relationships/image" Target="../media/image80.png"/><Relationship Id="rId7" Type="http://schemas.openxmlformats.org/officeDocument/2006/relationships/image" Target="../media/image81.png"/><Relationship Id="rId8" Type="http://schemas.openxmlformats.org/officeDocument/2006/relationships/image" Target="../media/image82.png"/><Relationship Id="rId9" Type="http://schemas.openxmlformats.org/officeDocument/2006/relationships/image" Target="../media/image83.png"/><Relationship Id="rId10" Type="http://schemas.openxmlformats.org/officeDocument/2006/relationships/image" Target="../media/image84.png"/><Relationship Id="rId11" Type="http://schemas.openxmlformats.org/officeDocument/2006/relationships/image" Target="../media/image85.png"/></Relationships>

</file>

<file path=ppt/slides/_rels/slide70.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0.xml"/><Relationship Id="rId3" Type="http://schemas.openxmlformats.org/officeDocument/2006/relationships/image" Target="../media/image86.png"/></Relationships>

</file>

<file path=ppt/slides/_rels/slide71.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1.xml"/><Relationship Id="rId3" Type="http://schemas.openxmlformats.org/officeDocument/2006/relationships/image" Target="../media/image73.png"/></Relationships>

</file>

<file path=ppt/slides/_rels/slide72.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2.xml"/><Relationship Id="rId3" Type="http://schemas.openxmlformats.org/officeDocument/2006/relationships/image" Target="../media/image72.png"/></Relationships>

</file>

<file path=ppt/slides/_rels/slide73.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3.xml"/><Relationship Id="rId3" Type="http://schemas.openxmlformats.org/officeDocument/2006/relationships/image" Target="../media/image87.png"/></Relationships>

</file>

<file path=ppt/slides/_rels/slide74.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image" Target="../media/image88.png"/></Relationships>

</file>

<file path=ppt/slides/_rels/slide75.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image" Target="../media/image89.png"/></Relationships>

</file>

<file path=ppt/slides/_rels/slide76.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image" Target="../media/image90.png"/></Relationships>

</file>

<file path=ppt/slides/_rels/slide77.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image" Target="../media/image91.png"/><Relationship Id="rId3" Type="http://schemas.openxmlformats.org/officeDocument/2006/relationships/image" Target="../media/image92.png"/></Relationships>

</file>

<file path=ppt/slides/_rels/slide78.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image" Target="../media/image93.png"/></Relationships>

</file>

<file path=ppt/slides/_rels/slide79.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image" Target="../media/image94.png"/></Relationships>

</file>

<file path=ppt/slides/_rels/slide80.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image" Target="../media/image95.png"/></Relationships>

</file>

<file path=ppt/slides/_rels/slide81.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image" Target="../media/image17.jpeg"/><Relationship Id="rId3" Type="http://schemas.openxmlformats.org/officeDocument/2006/relationships/image" Target="../media/image96.png"/></Relationships>

</file>

<file path=ppt/slides/_rels/slide82.xml.rels><?xml version="1.0" encoding="UTF-8"?>
<Relationships xmlns="http://schemas.openxmlformats.org/package/2006/relationships"><Relationship Id="rId1" Type="http://schemas.openxmlformats.org/officeDocument/2006/relationships/slideLayout" Target="../slideLayouts/slideLayout55.xml"/></Relationships>

</file>

<file path=ppt/slides/_rels/slide83.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4.xml"/></Relationships>

</file>

<file path=ppt/slides/_rels/slide84.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image" Target="../media/image97.png"/><Relationship Id="rId3" Type="http://schemas.openxmlformats.org/officeDocument/2006/relationships/image" Target="../media/image98.png"/><Relationship Id="rId4" Type="http://schemas.openxmlformats.org/officeDocument/2006/relationships/image" Target="../media/image99.png"/><Relationship Id="rId5" Type="http://schemas.openxmlformats.org/officeDocument/2006/relationships/image" Target="../media/image100.png"/><Relationship Id="rId6" Type="http://schemas.openxmlformats.org/officeDocument/2006/relationships/image" Target="../media/image101.png"/><Relationship Id="rId7" Type="http://schemas.openxmlformats.org/officeDocument/2006/relationships/image" Target="../media/image102.png"/><Relationship Id="rId8" Type="http://schemas.openxmlformats.org/officeDocument/2006/relationships/image" Target="../media/image103.png"/><Relationship Id="rId9" Type="http://schemas.openxmlformats.org/officeDocument/2006/relationships/image" Target="../media/image104.png"/><Relationship Id="rId10" Type="http://schemas.openxmlformats.org/officeDocument/2006/relationships/image" Target="../media/image105.png"/></Relationships>

</file>

<file path=ppt/slides/_rels/slide85.xml.rels><?xml version="1.0" encoding="UTF-8"?>
<Relationships xmlns="http://schemas.openxmlformats.org/package/2006/relationships"><Relationship Id="rId1" Type="http://schemas.openxmlformats.org/officeDocument/2006/relationships/slideLayout" Target="../slideLayouts/slideLayout43.xml"/></Relationships>

</file>

<file path=ppt/slides/_rels/slide86.xml.rels><?xml version="1.0" encoding="UTF-8"?>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image" Target="../media/image18.jpeg"/></Relationships>

</file>

<file path=ppt/slides/_rels/slide87.xml.rels><?xml version="1.0" encoding="UTF-8"?>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image" Target="../media/image19.jpeg"/></Relationships>

</file>

<file path=ppt/slides/_rels/slide88.xml.rels><?xml version="1.0" encoding="UTF-8"?>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image" Target="../media/image20.jpeg"/></Relationships>

</file>

<file path=ppt/slides/_rels/slide89.xml.rels><?xml version="1.0" encoding="UTF-8"?>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image" Target="../media/image21.jpeg"/></Relationships>

</file>

<file path=ppt/slides/_rels/slide90.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5.xml"/><Relationship Id="rId3" Type="http://schemas.openxmlformats.org/officeDocument/2006/relationships/image" Target="../media/image106.png"/><Relationship Id="rId4" Type="http://schemas.openxmlformats.org/officeDocument/2006/relationships/image" Target="../media/image107.png"/><Relationship Id="rId5" Type="http://schemas.openxmlformats.org/officeDocument/2006/relationships/image" Target="../media/image108.png"/><Relationship Id="rId6" Type="http://schemas.openxmlformats.org/officeDocument/2006/relationships/image" Target="../media/image109.png"/><Relationship Id="rId7" Type="http://schemas.openxmlformats.org/officeDocument/2006/relationships/image" Target="../media/image110.png"/><Relationship Id="rId8" Type="http://schemas.openxmlformats.org/officeDocument/2006/relationships/image" Target="../media/image111.png"/></Relationships>

</file>

<file path=ppt/slides/_rels/slide91.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6.xml"/><Relationship Id="rId3" Type="http://schemas.openxmlformats.org/officeDocument/2006/relationships/image" Target="../media/image112.png"/><Relationship Id="rId4" Type="http://schemas.openxmlformats.org/officeDocument/2006/relationships/image" Target="../media/image113.png"/><Relationship Id="rId5" Type="http://schemas.openxmlformats.org/officeDocument/2006/relationships/image" Target="../media/image114.png"/><Relationship Id="rId6" Type="http://schemas.openxmlformats.org/officeDocument/2006/relationships/image" Target="../media/image115.png"/><Relationship Id="rId7" Type="http://schemas.openxmlformats.org/officeDocument/2006/relationships/image" Target="../media/image116.png"/><Relationship Id="rId8" Type="http://schemas.openxmlformats.org/officeDocument/2006/relationships/image" Target="../media/image117.png"/><Relationship Id="rId9" Type="http://schemas.openxmlformats.org/officeDocument/2006/relationships/image" Target="../media/image118.png"/></Relationships>

</file>

<file path=ppt/slides/_rels/slide92.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7.xml"/><Relationship Id="rId3" Type="http://schemas.openxmlformats.org/officeDocument/2006/relationships/image" Target="../media/image119.png"/><Relationship Id="rId4" Type="http://schemas.openxmlformats.org/officeDocument/2006/relationships/image" Target="../media/image112.png"/><Relationship Id="rId5" Type="http://schemas.openxmlformats.org/officeDocument/2006/relationships/image" Target="../media/image114.png"/><Relationship Id="rId6" Type="http://schemas.openxmlformats.org/officeDocument/2006/relationships/image" Target="../media/image115.png"/><Relationship Id="rId7" Type="http://schemas.openxmlformats.org/officeDocument/2006/relationships/image" Target="../media/image120.png"/><Relationship Id="rId8" Type="http://schemas.openxmlformats.org/officeDocument/2006/relationships/image" Target="../media/image121.png"/><Relationship Id="rId9" Type="http://schemas.openxmlformats.org/officeDocument/2006/relationships/image" Target="../media/image117.png"/></Relationships>

</file>

<file path=ppt/slides/_rels/slide93.xml.rels><?xml version="1.0" encoding="UTF-8"?>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22.jpeg"/></Relationships>

</file>

<file path=ppt/slides/_rels/slide94.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8.xml"/><Relationship Id="rId3" Type="http://schemas.openxmlformats.org/officeDocument/2006/relationships/image" Target="../media/image122.png"/><Relationship Id="rId4" Type="http://schemas.openxmlformats.org/officeDocument/2006/relationships/image" Target="../media/image123.png"/></Relationships>

</file>

<file path=ppt/slides/_rels/slide95.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9.xml"/><Relationship Id="rId3" Type="http://schemas.openxmlformats.org/officeDocument/2006/relationships/image" Target="../media/image123.png"/><Relationship Id="rId4" Type="http://schemas.openxmlformats.org/officeDocument/2006/relationships/image" Target="../media/image124.png"/></Relationships>

</file>

<file path=ppt/slides/_rels/slide96.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25.png"/><Relationship Id="rId3" Type="http://schemas.openxmlformats.org/officeDocument/2006/relationships/image" Target="../media/image126.png"/><Relationship Id="rId4" Type="http://schemas.openxmlformats.org/officeDocument/2006/relationships/image" Target="../media/image127.png"/></Relationships>

</file>

<file path=ppt/slides/_rels/slide97.xml.rels><?xml version="1.0" encoding="UTF-8"?>
<Relationships xmlns="http://schemas.openxmlformats.org/package/2006/relationships"><Relationship Id="rId1" Type="http://schemas.openxmlformats.org/officeDocument/2006/relationships/slideLayout" Target="../slideLayouts/slideLayout55.xml"/></Relationships>

</file>

<file path=ppt/slides/_rels/slide98.xml.rels><?xml version="1.0" encoding="UTF-8"?>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image" Target="../media/image7.tif"/><Relationship Id="rId3" Type="http://schemas.openxmlformats.org/officeDocument/2006/relationships/image" Target="../media/image8.tif"/><Relationship Id="rId4" Type="http://schemas.openxmlformats.org/officeDocument/2006/relationships/image" Target="../media/image9.tif"/><Relationship Id="rId5" Type="http://schemas.openxmlformats.org/officeDocument/2006/relationships/image" Target="../media/image10.tif"/><Relationship Id="rId6" Type="http://schemas.openxmlformats.org/officeDocument/2006/relationships/image" Target="../media/image11.tif"/><Relationship Id="rId7" Type="http://schemas.openxmlformats.org/officeDocument/2006/relationships/image" Target="../media/image12.tif"/><Relationship Id="rId8" Type="http://schemas.openxmlformats.org/officeDocument/2006/relationships/image" Target="../media/image13.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24" name="CSAIL.png" descr="CSAIL.png"/>
          <p:cNvPicPr>
            <a:picLocks noChangeAspect="0"/>
          </p:cNvPicPr>
          <p:nvPr/>
        </p:nvPicPr>
        <p:blipFill>
          <a:blip r:embed="rId2">
            <a:extLst/>
          </a:blip>
          <a:stretch>
            <a:fillRect/>
          </a:stretch>
        </p:blipFill>
        <p:spPr>
          <a:xfrm>
            <a:off x="298450" y="260350"/>
            <a:ext cx="2590800" cy="1892300"/>
          </a:xfrm>
          <a:prstGeom prst="rect">
            <a:avLst/>
          </a:prstGeom>
          <a:ln w="12700">
            <a:miter lim="400000"/>
          </a:ln>
        </p:spPr>
      </p:pic>
      <p:sp>
        <p:nvSpPr>
          <p:cNvPr id="825" name="Fake Depth of Field, Wavefront coding"/>
          <p:cNvSpPr txBox="1"/>
          <p:nvPr>
            <p:ph type="title"/>
          </p:nvPr>
        </p:nvSpPr>
        <p:spPr>
          <a:xfrm>
            <a:off x="754062" y="2174875"/>
            <a:ext cx="8537576" cy="2092325"/>
          </a:xfrm>
          <a:prstGeom prst="rect">
            <a:avLst/>
          </a:prstGeom>
        </p:spPr>
        <p:txBody>
          <a:bodyPr/>
          <a:lstStyle/>
          <a:p>
            <a:pPr/>
            <a:r>
              <a:t>Fake Depth of Field, Wavefront coding</a:t>
            </a:r>
          </a:p>
        </p:txBody>
      </p:sp>
      <p:sp>
        <p:nvSpPr>
          <p:cNvPr id="826" name="Frédo Durand…"/>
          <p:cNvSpPr txBox="1"/>
          <p:nvPr>
            <p:ph type="body" sz="quarter" idx="4294967295"/>
          </p:nvPr>
        </p:nvSpPr>
        <p:spPr>
          <a:xfrm>
            <a:off x="1506537" y="4267200"/>
            <a:ext cx="7032626" cy="1925638"/>
          </a:xfrm>
          <a:prstGeom prst="rect">
            <a:avLst/>
          </a:prstGeom>
          <a:solidFill>
            <a:srgbClr val="FFFFFF"/>
          </a:solidFill>
        </p:spPr>
        <p:txBody>
          <a:bodyPr/>
          <a:lstStyle/>
          <a:p>
            <a:pPr marL="40629" indent="0" algn="ctr" defTabSz="1004887">
              <a:buClr>
                <a:srgbClr val="000000"/>
              </a:buClr>
              <a:buSzTx/>
              <a:buFont typeface="Times New Roman"/>
              <a:buNone/>
              <a:defRPr b="1" sz="3100">
                <a:latin typeface="Times New Roman"/>
                <a:ea typeface="Times New Roman"/>
                <a:cs typeface="Times New Roman"/>
                <a:sym typeface="Times New Roman"/>
              </a:defRPr>
            </a:pPr>
            <a:r>
              <a:t>Frédo Durand</a:t>
            </a:r>
          </a:p>
          <a:p>
            <a:pPr marL="40629" indent="0" algn="ctr" defTabSz="1004887">
              <a:buClr>
                <a:srgbClr val="000000"/>
              </a:buClr>
              <a:buSzTx/>
              <a:buFont typeface="Times New Roman"/>
              <a:buNone/>
              <a:defRPr b="1" sz="3100">
                <a:latin typeface="Times New Roman"/>
                <a:ea typeface="Times New Roman"/>
                <a:cs typeface="Times New Roman"/>
                <a:sym typeface="Times New Roman"/>
              </a:defRPr>
            </a:pPr>
            <a:r>
              <a:t>MIT EECS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82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830" name="De deblurring lecture first"/>
          <p:cNvSpPr txBox="1"/>
          <p:nvPr>
            <p:ph type="title"/>
          </p:nvPr>
        </p:nvSpPr>
        <p:spPr>
          <a:prstGeom prst="rect">
            <a:avLst/>
          </a:prstGeom>
        </p:spPr>
        <p:txBody>
          <a:bodyPr/>
          <a:lstStyle/>
          <a:p>
            <a:pPr/>
            <a:r>
              <a:t>De deblurring lecture first</a:t>
            </a:r>
          </a:p>
        </p:txBody>
      </p:sp>
      <p:sp>
        <p:nvSpPr>
          <p:cNvPr id="831"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83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835" name="Is depth of field a blur?"/>
          <p:cNvSpPr txBox="1"/>
          <p:nvPr>
            <p:ph type="title"/>
          </p:nvPr>
        </p:nvSpPr>
        <p:spPr>
          <a:prstGeom prst="rect">
            <a:avLst/>
          </a:prstGeom>
        </p:spPr>
        <p:txBody>
          <a:bodyPr/>
          <a:lstStyle>
            <a:lvl1pPr>
              <a:defRPr sz="3800"/>
            </a:lvl1pPr>
          </a:lstStyle>
          <a:p>
            <a:pPr/>
            <a:r>
              <a:t>Is depth of field a blur?</a:t>
            </a:r>
          </a:p>
        </p:txBody>
      </p:sp>
      <p:sp>
        <p:nvSpPr>
          <p:cNvPr id="836" name="Depth of field is NOT a convolution of the image…"/>
          <p:cNvSpPr txBox="1"/>
          <p:nvPr>
            <p:ph type="body" idx="1"/>
          </p:nvPr>
        </p:nvSpPr>
        <p:spPr>
          <a:xfrm>
            <a:off x="335524" y="1088479"/>
            <a:ext cx="5108990" cy="6442621"/>
          </a:xfrm>
          <a:prstGeom prst="rect">
            <a:avLst/>
          </a:prstGeom>
        </p:spPr>
        <p:txBody>
          <a:bodyPr/>
          <a:lstStyle/>
          <a:p>
            <a:pPr/>
            <a:r>
              <a:t>Depth of field is NOT a convolution of the image</a:t>
            </a:r>
          </a:p>
          <a:p>
            <a:pPr/>
            <a:r>
              <a:t>The circle of confusion varies with depth </a:t>
            </a:r>
          </a:p>
          <a:p>
            <a:pPr/>
            <a:r>
              <a:t>There are interesting occlusion effects</a:t>
            </a:r>
          </a:p>
          <a:p>
            <a:pPr/>
            <a:r>
              <a:t>(If you really want a convolution, there is one, but in the light field...)</a:t>
            </a:r>
          </a:p>
        </p:txBody>
      </p:sp>
      <p:pic>
        <p:nvPicPr>
          <p:cNvPr id="837" name="image.png" descr="image.png"/>
          <p:cNvPicPr>
            <a:picLocks noChangeAspect="0"/>
          </p:cNvPicPr>
          <p:nvPr/>
        </p:nvPicPr>
        <p:blipFill>
          <a:blip r:embed="rId3">
            <a:extLst/>
          </a:blip>
          <a:stretch>
            <a:fillRect/>
          </a:stretch>
        </p:blipFill>
        <p:spPr>
          <a:xfrm>
            <a:off x="5558046" y="1000224"/>
            <a:ext cx="4485539" cy="6530876"/>
          </a:xfrm>
          <a:prstGeom prst="rect">
            <a:avLst/>
          </a:prstGeom>
          <a:ln w="12700">
            <a:miter lim="400000"/>
          </a:ln>
        </p:spPr>
      </p:pic>
      <p:sp>
        <p:nvSpPr>
          <p:cNvPr id="838" name="From Macro Photography"/>
          <p:cNvSpPr txBox="1"/>
          <p:nvPr/>
        </p:nvSpPr>
        <p:spPr>
          <a:xfrm>
            <a:off x="3267554" y="7197691"/>
            <a:ext cx="1966418" cy="279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8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From Macro Photography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3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836">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836">
                                            <p:txEl>
                                              <p:pRg st="1" end="1"/>
                                            </p:txEl>
                                          </p:spTgt>
                                        </p:tgtEl>
                                        <p:attrNameLst>
                                          <p:attrName>style.visibility</p:attrName>
                                        </p:attrNameLst>
                                      </p:cBhvr>
                                      <p:to>
                                        <p:strVal val="visible"/>
                                      </p:to>
                                    </p:set>
                                  </p:childTnLst>
                                </p:cTn>
                              </p:par>
                            </p:childTnLst>
                          </p:cTn>
                        </p:par>
                        <p:par>
                          <p:cTn id="12" fill="hold">
                            <p:stCondLst>
                              <p:cond delay="0"/>
                            </p:stCondLst>
                            <p:childTnLst>
                              <p:par>
                                <p:cTn id="13" presetClass="entr" nodeType="afterEffect" presetSubtype="0" presetID="1" grpId="1" fill="hold">
                                  <p:stCondLst>
                                    <p:cond delay="0"/>
                                  </p:stCondLst>
                                  <p:iterate type="el" backwards="0">
                                    <p:tmAbs val="0"/>
                                  </p:iterate>
                                  <p:childTnLst>
                                    <p:set>
                                      <p:cBhvr>
                                        <p:cTn id="14" fill="hold"/>
                                        <p:tgtEl>
                                          <p:spTgt spid="836">
                                            <p:txEl>
                                              <p:pRg st="2" end="2"/>
                                            </p:txEl>
                                          </p:spTgt>
                                        </p:tgtEl>
                                        <p:attrNameLst>
                                          <p:attrName>style.visibility</p:attrName>
                                        </p:attrNameLst>
                                      </p:cBhvr>
                                      <p:to>
                                        <p:strVal val="visible"/>
                                      </p:to>
                                    </p:set>
                                  </p:childTnLst>
                                </p:cTn>
                              </p:par>
                            </p:childTnLst>
                          </p:cTn>
                        </p:par>
                        <p:par>
                          <p:cTn id="15" fill="hold">
                            <p:stCondLst>
                              <p:cond delay="0"/>
                            </p:stCondLst>
                            <p:childTnLst>
                              <p:par>
                                <p:cTn id="16" presetClass="entr" nodeType="afterEffect" presetSubtype="0" presetID="1" grpId="1" fill="hold">
                                  <p:stCondLst>
                                    <p:cond delay="0"/>
                                  </p:stCondLst>
                                  <p:iterate type="el" backwards="0">
                                    <p:tmAbs val="0"/>
                                  </p:iterate>
                                  <p:childTnLst>
                                    <p:set>
                                      <p:cBhvr>
                                        <p:cTn id="17" fill="hold"/>
                                        <p:tgtEl>
                                          <p:spTgt spid="836">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836"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0" name="Fake depth of field"/>
          <p:cNvSpPr txBox="1"/>
          <p:nvPr>
            <p:ph type="title"/>
          </p:nvPr>
        </p:nvSpPr>
        <p:spPr>
          <a:prstGeom prst="rect">
            <a:avLst/>
          </a:prstGeom>
        </p:spPr>
        <p:txBody>
          <a:bodyPr/>
          <a:lstStyle/>
          <a:p>
            <a:pPr/>
            <a:r>
              <a:t>Fake depth of field</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84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844" name="Challenge"/>
          <p:cNvSpPr txBox="1"/>
          <p:nvPr>
            <p:ph type="title"/>
          </p:nvPr>
        </p:nvSpPr>
        <p:spPr>
          <a:prstGeom prst="rect">
            <a:avLst/>
          </a:prstGeom>
        </p:spPr>
        <p:txBody>
          <a:bodyPr/>
          <a:lstStyle/>
          <a:p>
            <a:pPr/>
            <a:r>
              <a:t>Challenge</a:t>
            </a:r>
          </a:p>
        </p:txBody>
      </p:sp>
      <p:sp>
        <p:nvSpPr>
          <p:cNvPr id="845" name="Shallow depth of field hard with small sensors"/>
          <p:cNvSpPr txBox="1"/>
          <p:nvPr>
            <p:ph type="body" idx="1"/>
          </p:nvPr>
        </p:nvSpPr>
        <p:spPr>
          <a:xfrm>
            <a:off x="335524" y="1111360"/>
            <a:ext cx="9541356" cy="6442621"/>
          </a:xfrm>
          <a:prstGeom prst="rect">
            <a:avLst/>
          </a:prstGeom>
        </p:spPr>
        <p:txBody>
          <a:bodyPr/>
          <a:lstStyle/>
          <a:p>
            <a:pPr/>
            <a:r>
              <a:t>Shallow depth of field hard with small sensors</a:t>
            </a:r>
          </a:p>
        </p:txBody>
      </p:sp>
      <p:sp>
        <p:nvSpPr>
          <p:cNvPr id="846" name="sensor"/>
          <p:cNvSpPr txBox="1"/>
          <p:nvPr/>
        </p:nvSpPr>
        <p:spPr>
          <a:xfrm>
            <a:off x="1104627" y="5366654"/>
            <a:ext cx="734237"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sensor</a:t>
            </a:r>
          </a:p>
        </p:txBody>
      </p:sp>
      <p:sp>
        <p:nvSpPr>
          <p:cNvPr id="847" name="Oval"/>
          <p:cNvSpPr/>
          <p:nvPr/>
        </p:nvSpPr>
        <p:spPr>
          <a:xfrm>
            <a:off x="2109975" y="2661848"/>
            <a:ext cx="172829" cy="1382855"/>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48" name="Line"/>
          <p:cNvSpPr/>
          <p:nvPr/>
        </p:nvSpPr>
        <p:spPr>
          <a:xfrm>
            <a:off x="1388606" y="2661848"/>
            <a:ext cx="1744" cy="1382855"/>
          </a:xfrm>
          <a:prstGeom prst="line">
            <a:avLst/>
          </a:prstGeom>
          <a:ln w="12700">
            <a:solidFill>
              <a:srgbClr val="000000"/>
            </a:solidFill>
          </a:ln>
        </p:spPr>
        <p:txBody>
          <a:bodyPr lIns="0" tIns="0" rIns="0" bIns="0"/>
          <a:lstStyle/>
          <a:p>
            <a:pPr defTabSz="353020">
              <a:defRPr sz="900"/>
            </a:pPr>
          </a:p>
        </p:txBody>
      </p:sp>
      <p:sp>
        <p:nvSpPr>
          <p:cNvPr id="849" name="lens"/>
          <p:cNvSpPr txBox="1"/>
          <p:nvPr/>
        </p:nvSpPr>
        <p:spPr>
          <a:xfrm>
            <a:off x="1929632" y="4042197"/>
            <a:ext cx="504016"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lens</a:t>
            </a:r>
          </a:p>
        </p:txBody>
      </p:sp>
      <p:sp>
        <p:nvSpPr>
          <p:cNvPr id="850" name="Line"/>
          <p:cNvSpPr/>
          <p:nvPr/>
        </p:nvSpPr>
        <p:spPr>
          <a:xfrm>
            <a:off x="2170089" y="2661848"/>
            <a:ext cx="4989467" cy="1503105"/>
          </a:xfrm>
          <a:prstGeom prst="line">
            <a:avLst/>
          </a:prstGeom>
          <a:ln w="3175">
            <a:solidFill>
              <a:srgbClr val="000000"/>
            </a:solidFill>
          </a:ln>
        </p:spPr>
        <p:txBody>
          <a:bodyPr lIns="0" tIns="0" rIns="0" bIns="0"/>
          <a:lstStyle/>
          <a:p>
            <a:pPr defTabSz="353020">
              <a:defRPr sz="900"/>
            </a:pPr>
          </a:p>
        </p:txBody>
      </p:sp>
      <p:sp>
        <p:nvSpPr>
          <p:cNvPr id="851" name="Line"/>
          <p:cNvSpPr/>
          <p:nvPr/>
        </p:nvSpPr>
        <p:spPr>
          <a:xfrm flipV="1">
            <a:off x="2170089" y="2481476"/>
            <a:ext cx="5049582" cy="1563227"/>
          </a:xfrm>
          <a:prstGeom prst="line">
            <a:avLst/>
          </a:prstGeom>
          <a:ln w="3175">
            <a:solidFill>
              <a:srgbClr val="000000"/>
            </a:solidFill>
          </a:ln>
        </p:spPr>
        <p:txBody>
          <a:bodyPr lIns="0" tIns="0" rIns="0" bIns="0"/>
          <a:lstStyle/>
          <a:p>
            <a:pPr defTabSz="353020">
              <a:defRPr sz="900"/>
            </a:pPr>
          </a:p>
        </p:txBody>
      </p:sp>
      <p:sp>
        <p:nvSpPr>
          <p:cNvPr id="852" name="Circle"/>
          <p:cNvSpPr/>
          <p:nvPr/>
        </p:nvSpPr>
        <p:spPr>
          <a:xfrm>
            <a:off x="4394308" y="3323213"/>
            <a:ext cx="60115" cy="60125"/>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53" name="Rectangle"/>
          <p:cNvSpPr/>
          <p:nvPr/>
        </p:nvSpPr>
        <p:spPr>
          <a:xfrm>
            <a:off x="6077502" y="2846482"/>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54" name="Rectangle"/>
          <p:cNvSpPr/>
          <p:nvPr/>
        </p:nvSpPr>
        <p:spPr>
          <a:xfrm>
            <a:off x="6077502" y="3142841"/>
            <a:ext cx="120229" cy="300622"/>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55" name="Rectangle"/>
          <p:cNvSpPr/>
          <p:nvPr/>
        </p:nvSpPr>
        <p:spPr>
          <a:xfrm>
            <a:off x="6077502" y="3443461"/>
            <a:ext cx="120229" cy="300622"/>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56" name="Rectangle"/>
          <p:cNvSpPr/>
          <p:nvPr/>
        </p:nvSpPr>
        <p:spPr>
          <a:xfrm>
            <a:off x="6077502" y="3744081"/>
            <a:ext cx="120229" cy="300622"/>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57" name="Rectangle"/>
          <p:cNvSpPr/>
          <p:nvPr/>
        </p:nvSpPr>
        <p:spPr>
          <a:xfrm>
            <a:off x="6077502" y="2541601"/>
            <a:ext cx="120229" cy="300621"/>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58" name="sensor"/>
          <p:cNvSpPr txBox="1"/>
          <p:nvPr/>
        </p:nvSpPr>
        <p:spPr>
          <a:xfrm>
            <a:off x="1032498" y="4042197"/>
            <a:ext cx="719891"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sensor</a:t>
            </a:r>
          </a:p>
        </p:txBody>
      </p:sp>
      <p:sp>
        <p:nvSpPr>
          <p:cNvPr id="859" name="Point in focus"/>
          <p:cNvSpPr txBox="1"/>
          <p:nvPr/>
        </p:nvSpPr>
        <p:spPr>
          <a:xfrm>
            <a:off x="3733055" y="3621328"/>
            <a:ext cx="1405802"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Point in focus</a:t>
            </a:r>
          </a:p>
        </p:txBody>
      </p:sp>
      <p:sp>
        <p:nvSpPr>
          <p:cNvPr id="860" name="Object with texture"/>
          <p:cNvSpPr txBox="1"/>
          <p:nvPr/>
        </p:nvSpPr>
        <p:spPr>
          <a:xfrm>
            <a:off x="5235905" y="4102321"/>
            <a:ext cx="1900508"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Object with texture</a:t>
            </a:r>
          </a:p>
        </p:txBody>
      </p:sp>
      <p:sp>
        <p:nvSpPr>
          <p:cNvPr id="861" name="Line"/>
          <p:cNvSpPr/>
          <p:nvPr/>
        </p:nvSpPr>
        <p:spPr>
          <a:xfrm>
            <a:off x="1388606" y="3383337"/>
            <a:ext cx="781484" cy="661366"/>
          </a:xfrm>
          <a:prstGeom prst="line">
            <a:avLst/>
          </a:prstGeom>
          <a:ln w="3175">
            <a:solidFill>
              <a:srgbClr val="000000"/>
            </a:solidFill>
          </a:ln>
        </p:spPr>
        <p:txBody>
          <a:bodyPr lIns="0" tIns="0" rIns="0" bIns="0"/>
          <a:lstStyle/>
          <a:p>
            <a:pPr defTabSz="353020">
              <a:defRPr sz="900"/>
            </a:pPr>
          </a:p>
        </p:txBody>
      </p:sp>
      <p:sp>
        <p:nvSpPr>
          <p:cNvPr id="862" name="Line"/>
          <p:cNvSpPr/>
          <p:nvPr/>
        </p:nvSpPr>
        <p:spPr>
          <a:xfrm flipV="1">
            <a:off x="1388606" y="2661848"/>
            <a:ext cx="781484" cy="721490"/>
          </a:xfrm>
          <a:prstGeom prst="line">
            <a:avLst/>
          </a:prstGeom>
          <a:ln w="3175">
            <a:solidFill>
              <a:srgbClr val="000000"/>
            </a:solidFill>
          </a:ln>
        </p:spPr>
        <p:txBody>
          <a:bodyPr lIns="0" tIns="0" rIns="0" bIns="0"/>
          <a:lstStyle/>
          <a:p>
            <a:pPr defTabSz="353020">
              <a:defRPr sz="900"/>
            </a:pPr>
          </a:p>
        </p:txBody>
      </p:sp>
      <p:sp>
        <p:nvSpPr>
          <p:cNvPr id="863" name="lens"/>
          <p:cNvSpPr txBox="1"/>
          <p:nvPr/>
        </p:nvSpPr>
        <p:spPr>
          <a:xfrm>
            <a:off x="1388606" y="5185807"/>
            <a:ext cx="504016"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lens</a:t>
            </a:r>
          </a:p>
        </p:txBody>
      </p:sp>
      <p:sp>
        <p:nvSpPr>
          <p:cNvPr id="864" name="Line"/>
          <p:cNvSpPr/>
          <p:nvPr/>
        </p:nvSpPr>
        <p:spPr>
          <a:xfrm>
            <a:off x="2170089" y="5427555"/>
            <a:ext cx="3967529" cy="60125"/>
          </a:xfrm>
          <a:prstGeom prst="line">
            <a:avLst/>
          </a:prstGeom>
          <a:ln w="3175">
            <a:solidFill>
              <a:srgbClr val="000000"/>
            </a:solidFill>
          </a:ln>
        </p:spPr>
        <p:txBody>
          <a:bodyPr lIns="0" tIns="0" rIns="0" bIns="0"/>
          <a:lstStyle/>
          <a:p>
            <a:pPr defTabSz="353020">
              <a:defRPr sz="900"/>
            </a:pPr>
          </a:p>
        </p:txBody>
      </p:sp>
      <p:sp>
        <p:nvSpPr>
          <p:cNvPr id="865" name="Line"/>
          <p:cNvSpPr/>
          <p:nvPr/>
        </p:nvSpPr>
        <p:spPr>
          <a:xfrm flipV="1">
            <a:off x="2170089" y="5322339"/>
            <a:ext cx="3899900" cy="345714"/>
          </a:xfrm>
          <a:prstGeom prst="line">
            <a:avLst/>
          </a:prstGeom>
          <a:ln w="3175">
            <a:solidFill>
              <a:srgbClr val="000000"/>
            </a:solidFill>
          </a:ln>
        </p:spPr>
        <p:txBody>
          <a:bodyPr lIns="0" tIns="0" rIns="0" bIns="0"/>
          <a:lstStyle/>
          <a:p>
            <a:pPr defTabSz="353020">
              <a:defRPr sz="900"/>
            </a:pPr>
          </a:p>
        </p:txBody>
      </p:sp>
      <p:sp>
        <p:nvSpPr>
          <p:cNvPr id="866" name="Circle"/>
          <p:cNvSpPr/>
          <p:nvPr/>
        </p:nvSpPr>
        <p:spPr>
          <a:xfrm>
            <a:off x="4394308" y="5427555"/>
            <a:ext cx="60115" cy="60125"/>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67" name="Rectangle"/>
          <p:cNvSpPr/>
          <p:nvPr/>
        </p:nvSpPr>
        <p:spPr>
          <a:xfrm>
            <a:off x="6077502" y="4946563"/>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68" name="Rectangle"/>
          <p:cNvSpPr/>
          <p:nvPr/>
        </p:nvSpPr>
        <p:spPr>
          <a:xfrm>
            <a:off x="6077502" y="5247184"/>
            <a:ext cx="120229" cy="300621"/>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69" name="Rectangle"/>
          <p:cNvSpPr/>
          <p:nvPr/>
        </p:nvSpPr>
        <p:spPr>
          <a:xfrm>
            <a:off x="6077502" y="5547804"/>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70" name="Rectangle"/>
          <p:cNvSpPr/>
          <p:nvPr/>
        </p:nvSpPr>
        <p:spPr>
          <a:xfrm>
            <a:off x="6077502" y="5848424"/>
            <a:ext cx="120229" cy="300622"/>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71" name="Rectangle"/>
          <p:cNvSpPr/>
          <p:nvPr/>
        </p:nvSpPr>
        <p:spPr>
          <a:xfrm>
            <a:off x="6077502" y="4645943"/>
            <a:ext cx="120229" cy="300621"/>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72" name="Point in focus"/>
          <p:cNvSpPr txBox="1"/>
          <p:nvPr/>
        </p:nvSpPr>
        <p:spPr>
          <a:xfrm>
            <a:off x="3733055" y="5725671"/>
            <a:ext cx="1405802"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Point in focus</a:t>
            </a:r>
          </a:p>
        </p:txBody>
      </p:sp>
      <p:sp>
        <p:nvSpPr>
          <p:cNvPr id="873" name="Object with texture"/>
          <p:cNvSpPr txBox="1"/>
          <p:nvPr/>
        </p:nvSpPr>
        <p:spPr>
          <a:xfrm>
            <a:off x="5294767" y="6146539"/>
            <a:ext cx="1900507"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Object with texture</a:t>
            </a:r>
          </a:p>
        </p:txBody>
      </p:sp>
      <p:grpSp>
        <p:nvGrpSpPr>
          <p:cNvPr id="878" name="Group"/>
          <p:cNvGrpSpPr/>
          <p:nvPr/>
        </p:nvGrpSpPr>
        <p:grpSpPr>
          <a:xfrm>
            <a:off x="2049861" y="5427555"/>
            <a:ext cx="120229" cy="240498"/>
            <a:chOff x="0" y="0"/>
            <a:chExt cx="120228" cy="240496"/>
          </a:xfrm>
        </p:grpSpPr>
        <p:sp>
          <p:nvSpPr>
            <p:cNvPr id="874" name="Oval"/>
            <p:cNvSpPr/>
            <p:nvPr/>
          </p:nvSpPr>
          <p:spPr>
            <a:xfrm>
              <a:off x="96990" y="0"/>
              <a:ext cx="23239" cy="240497"/>
            </a:xfrm>
            <a:prstGeom prst="ellipse">
              <a:avLst/>
            </a:prstGeom>
            <a:solidFill>
              <a:srgbClr val="3DACFF"/>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75" name="Line"/>
            <p:cNvSpPr/>
            <p:nvPr/>
          </p:nvSpPr>
          <p:spPr>
            <a:xfrm>
              <a:off x="0" y="0"/>
              <a:ext cx="1744" cy="240497"/>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876" name="Line"/>
            <p:cNvSpPr/>
            <p:nvPr/>
          </p:nvSpPr>
          <p:spPr>
            <a:xfrm>
              <a:off x="0" y="125475"/>
              <a:ext cx="105074" cy="115021"/>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877" name="Line"/>
            <p:cNvSpPr/>
            <p:nvPr/>
          </p:nvSpPr>
          <p:spPr>
            <a:xfrm flipV="1">
              <a:off x="0" y="0"/>
              <a:ext cx="105074" cy="127480"/>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88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882" name="Challenge"/>
          <p:cNvSpPr txBox="1"/>
          <p:nvPr>
            <p:ph type="title"/>
          </p:nvPr>
        </p:nvSpPr>
        <p:spPr>
          <a:prstGeom prst="rect">
            <a:avLst/>
          </a:prstGeom>
        </p:spPr>
        <p:txBody>
          <a:bodyPr/>
          <a:lstStyle/>
          <a:p>
            <a:pPr/>
            <a:r>
              <a:t>Challenge</a:t>
            </a:r>
          </a:p>
        </p:txBody>
      </p:sp>
      <p:sp>
        <p:nvSpPr>
          <p:cNvPr id="883" name="Shallow depth of field hard with small sensors"/>
          <p:cNvSpPr txBox="1"/>
          <p:nvPr>
            <p:ph type="body" idx="1"/>
          </p:nvPr>
        </p:nvSpPr>
        <p:spPr>
          <a:prstGeom prst="rect">
            <a:avLst/>
          </a:prstGeom>
        </p:spPr>
        <p:txBody>
          <a:bodyPr/>
          <a:lstStyle/>
          <a:p>
            <a:pPr/>
            <a:r>
              <a:t>Shallow depth of field hard with small sensors</a:t>
            </a:r>
          </a:p>
        </p:txBody>
      </p:sp>
      <p:sp>
        <p:nvSpPr>
          <p:cNvPr id="884" name="sensor"/>
          <p:cNvSpPr txBox="1"/>
          <p:nvPr/>
        </p:nvSpPr>
        <p:spPr>
          <a:xfrm>
            <a:off x="1104627" y="5366654"/>
            <a:ext cx="734237"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sensor</a:t>
            </a:r>
          </a:p>
        </p:txBody>
      </p:sp>
      <p:grpSp>
        <p:nvGrpSpPr>
          <p:cNvPr id="917" name="Group"/>
          <p:cNvGrpSpPr/>
          <p:nvPr/>
        </p:nvGrpSpPr>
        <p:grpSpPr>
          <a:xfrm>
            <a:off x="1032498" y="2481476"/>
            <a:ext cx="6187173" cy="4935064"/>
            <a:chOff x="0" y="0"/>
            <a:chExt cx="6187171" cy="4935063"/>
          </a:xfrm>
        </p:grpSpPr>
        <p:sp>
          <p:nvSpPr>
            <p:cNvPr id="885" name="Oval"/>
            <p:cNvSpPr/>
            <p:nvPr/>
          </p:nvSpPr>
          <p:spPr>
            <a:xfrm>
              <a:off x="1077476" y="180372"/>
              <a:ext cx="172829" cy="1382855"/>
            </a:xfrm>
            <a:prstGeom prst="ellipse">
              <a:avLst/>
            </a:prstGeom>
            <a:solidFill>
              <a:srgbClr val="3DACFF"/>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86" name="Line"/>
            <p:cNvSpPr/>
            <p:nvPr/>
          </p:nvSpPr>
          <p:spPr>
            <a:xfrm>
              <a:off x="356108" y="180372"/>
              <a:ext cx="1744" cy="1382855"/>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887" name="lens"/>
            <p:cNvSpPr/>
            <p:nvPr/>
          </p:nvSpPr>
          <p:spPr>
            <a:xfrm>
              <a:off x="897134" y="156072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lens</a:t>
              </a:r>
            </a:p>
          </p:txBody>
        </p:sp>
        <p:sp>
          <p:nvSpPr>
            <p:cNvPr id="888" name="Line"/>
            <p:cNvSpPr/>
            <p:nvPr/>
          </p:nvSpPr>
          <p:spPr>
            <a:xfrm>
              <a:off x="1137590" y="180372"/>
              <a:ext cx="4989467" cy="1503104"/>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889" name="Line"/>
            <p:cNvSpPr/>
            <p:nvPr/>
          </p:nvSpPr>
          <p:spPr>
            <a:xfrm flipV="1">
              <a:off x="1137591" y="0"/>
              <a:ext cx="5049581" cy="1563226"/>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890" name="Circle"/>
            <p:cNvSpPr/>
            <p:nvPr/>
          </p:nvSpPr>
          <p:spPr>
            <a:xfrm>
              <a:off x="3361810" y="841737"/>
              <a:ext cx="60115" cy="60125"/>
            </a:xfrm>
            <a:prstGeom prst="ellipse">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91" name="Rectangle"/>
            <p:cNvSpPr/>
            <p:nvPr/>
          </p:nvSpPr>
          <p:spPr>
            <a:xfrm>
              <a:off x="5045004" y="365005"/>
              <a:ext cx="120229" cy="300622"/>
            </a:xfrm>
            <a:prstGeom prst="rect">
              <a:avLst/>
            </a:prstGeom>
            <a:solidFill>
              <a:srgbClr val="FFFFFF"/>
            </a:solidFill>
            <a:ln w="3175" cap="flat">
              <a:solidFill>
                <a:srgbClr val="00000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92" name="Rectangle"/>
            <p:cNvSpPr/>
            <p:nvPr/>
          </p:nvSpPr>
          <p:spPr>
            <a:xfrm>
              <a:off x="5045004" y="661365"/>
              <a:ext cx="120229" cy="300621"/>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93" name="Rectangle"/>
            <p:cNvSpPr/>
            <p:nvPr/>
          </p:nvSpPr>
          <p:spPr>
            <a:xfrm>
              <a:off x="5045004" y="961985"/>
              <a:ext cx="120229" cy="300621"/>
            </a:xfrm>
            <a:prstGeom prst="rect">
              <a:avLst/>
            </a:prstGeom>
            <a:solidFill>
              <a:srgbClr val="FFFFFF"/>
            </a:solidFill>
            <a:ln w="3175" cap="flat">
              <a:solidFill>
                <a:srgbClr val="00000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94" name="Rectangle"/>
            <p:cNvSpPr/>
            <p:nvPr/>
          </p:nvSpPr>
          <p:spPr>
            <a:xfrm>
              <a:off x="5045004" y="1262605"/>
              <a:ext cx="120229" cy="300621"/>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95" name="Rectangle"/>
            <p:cNvSpPr/>
            <p:nvPr/>
          </p:nvSpPr>
          <p:spPr>
            <a:xfrm>
              <a:off x="5045004" y="60124"/>
              <a:ext cx="120229" cy="300621"/>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896" name="sensor"/>
            <p:cNvSpPr/>
            <p:nvPr/>
          </p:nvSpPr>
          <p:spPr>
            <a:xfrm>
              <a:off x="0" y="1560720"/>
              <a:ext cx="1270000"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sensor</a:t>
              </a:r>
            </a:p>
          </p:txBody>
        </p:sp>
        <p:sp>
          <p:nvSpPr>
            <p:cNvPr id="897" name="Point in focus"/>
            <p:cNvSpPr/>
            <p:nvPr/>
          </p:nvSpPr>
          <p:spPr>
            <a:xfrm>
              <a:off x="2700556" y="1139852"/>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Point in focus</a:t>
              </a:r>
            </a:p>
          </p:txBody>
        </p:sp>
        <p:sp>
          <p:nvSpPr>
            <p:cNvPr id="898" name="Object with texture"/>
            <p:cNvSpPr/>
            <p:nvPr/>
          </p:nvSpPr>
          <p:spPr>
            <a:xfrm>
              <a:off x="4203407" y="162084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Object with texture</a:t>
              </a:r>
            </a:p>
          </p:txBody>
        </p:sp>
        <p:sp>
          <p:nvSpPr>
            <p:cNvPr id="899" name="Line"/>
            <p:cNvSpPr/>
            <p:nvPr/>
          </p:nvSpPr>
          <p:spPr>
            <a:xfrm>
              <a:off x="356108" y="901861"/>
              <a:ext cx="781484" cy="661365"/>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900" name="Line"/>
            <p:cNvSpPr/>
            <p:nvPr/>
          </p:nvSpPr>
          <p:spPr>
            <a:xfrm flipV="1">
              <a:off x="356108" y="180372"/>
              <a:ext cx="781483" cy="721490"/>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901" name="lens"/>
            <p:cNvSpPr/>
            <p:nvPr/>
          </p:nvSpPr>
          <p:spPr>
            <a:xfrm>
              <a:off x="356108" y="270433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lens</a:t>
              </a:r>
            </a:p>
          </p:txBody>
        </p:sp>
        <p:sp>
          <p:nvSpPr>
            <p:cNvPr id="902" name="Line"/>
            <p:cNvSpPr/>
            <p:nvPr/>
          </p:nvSpPr>
          <p:spPr>
            <a:xfrm>
              <a:off x="1137590" y="2946079"/>
              <a:ext cx="3967529" cy="60125"/>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903" name="Line"/>
            <p:cNvSpPr/>
            <p:nvPr/>
          </p:nvSpPr>
          <p:spPr>
            <a:xfrm flipV="1">
              <a:off x="1137591" y="2840862"/>
              <a:ext cx="3899900" cy="345714"/>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904" name="Circle"/>
            <p:cNvSpPr/>
            <p:nvPr/>
          </p:nvSpPr>
          <p:spPr>
            <a:xfrm>
              <a:off x="3361810" y="2946079"/>
              <a:ext cx="60115" cy="60125"/>
            </a:xfrm>
            <a:prstGeom prst="ellipse">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05" name="Rectangle"/>
            <p:cNvSpPr/>
            <p:nvPr/>
          </p:nvSpPr>
          <p:spPr>
            <a:xfrm>
              <a:off x="5045004" y="2465087"/>
              <a:ext cx="120229" cy="300621"/>
            </a:xfrm>
            <a:prstGeom prst="rect">
              <a:avLst/>
            </a:prstGeom>
            <a:solidFill>
              <a:srgbClr val="FFFFFF"/>
            </a:solidFill>
            <a:ln w="3175" cap="flat">
              <a:solidFill>
                <a:srgbClr val="00000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06" name="Rectangle"/>
            <p:cNvSpPr/>
            <p:nvPr/>
          </p:nvSpPr>
          <p:spPr>
            <a:xfrm>
              <a:off x="5045004" y="2765707"/>
              <a:ext cx="120229" cy="300622"/>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07" name="Rectangle"/>
            <p:cNvSpPr/>
            <p:nvPr/>
          </p:nvSpPr>
          <p:spPr>
            <a:xfrm>
              <a:off x="5045004" y="3066327"/>
              <a:ext cx="120229" cy="300622"/>
            </a:xfrm>
            <a:prstGeom prst="rect">
              <a:avLst/>
            </a:prstGeom>
            <a:solidFill>
              <a:srgbClr val="FFFFFF"/>
            </a:solidFill>
            <a:ln w="3175" cap="flat">
              <a:solidFill>
                <a:srgbClr val="00000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08" name="Rectangle"/>
            <p:cNvSpPr/>
            <p:nvPr/>
          </p:nvSpPr>
          <p:spPr>
            <a:xfrm>
              <a:off x="5045004" y="3366948"/>
              <a:ext cx="120229" cy="300621"/>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09" name="Rectangle"/>
            <p:cNvSpPr/>
            <p:nvPr/>
          </p:nvSpPr>
          <p:spPr>
            <a:xfrm>
              <a:off x="5045004" y="2164466"/>
              <a:ext cx="120229" cy="300622"/>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10" name="Point in focus"/>
            <p:cNvSpPr/>
            <p:nvPr/>
          </p:nvSpPr>
          <p:spPr>
            <a:xfrm>
              <a:off x="2700556" y="324419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Point in focus</a:t>
              </a:r>
            </a:p>
          </p:txBody>
        </p:sp>
        <p:sp>
          <p:nvSpPr>
            <p:cNvPr id="911" name="Object with texture"/>
            <p:cNvSpPr/>
            <p:nvPr/>
          </p:nvSpPr>
          <p:spPr>
            <a:xfrm>
              <a:off x="4262269" y="366506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Object with texture</a:t>
              </a:r>
            </a:p>
          </p:txBody>
        </p:sp>
        <p:grpSp>
          <p:nvGrpSpPr>
            <p:cNvPr id="916" name="Group"/>
            <p:cNvGrpSpPr/>
            <p:nvPr/>
          </p:nvGrpSpPr>
          <p:grpSpPr>
            <a:xfrm>
              <a:off x="1017362" y="2946079"/>
              <a:ext cx="120229" cy="240497"/>
              <a:chOff x="0" y="0"/>
              <a:chExt cx="120228" cy="240496"/>
            </a:xfrm>
          </p:grpSpPr>
          <p:sp>
            <p:nvSpPr>
              <p:cNvPr id="912" name="Oval"/>
              <p:cNvSpPr/>
              <p:nvPr/>
            </p:nvSpPr>
            <p:spPr>
              <a:xfrm>
                <a:off x="96990" y="0"/>
                <a:ext cx="23239" cy="240497"/>
              </a:xfrm>
              <a:prstGeom prst="ellipse">
                <a:avLst/>
              </a:prstGeom>
              <a:solidFill>
                <a:srgbClr val="3DACFF"/>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13" name="Line"/>
              <p:cNvSpPr/>
              <p:nvPr/>
            </p:nvSpPr>
            <p:spPr>
              <a:xfrm>
                <a:off x="0" y="0"/>
                <a:ext cx="1744" cy="240497"/>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914" name="Line"/>
              <p:cNvSpPr/>
              <p:nvPr/>
            </p:nvSpPr>
            <p:spPr>
              <a:xfrm>
                <a:off x="0" y="125475"/>
                <a:ext cx="105074" cy="115021"/>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915" name="Line"/>
              <p:cNvSpPr/>
              <p:nvPr/>
            </p:nvSpPr>
            <p:spPr>
              <a:xfrm flipV="1">
                <a:off x="0" y="0"/>
                <a:ext cx="105074" cy="127480"/>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grpSp>
      </p:grpSp>
      <p:pic>
        <p:nvPicPr>
          <p:cNvPr id="918" name="pasted-movie.png" descr="pasted-movie.png"/>
          <p:cNvPicPr>
            <a:picLocks noChangeAspect="1"/>
          </p:cNvPicPr>
          <p:nvPr/>
        </p:nvPicPr>
        <p:blipFill>
          <a:blip r:embed="rId3">
            <a:extLst/>
          </a:blip>
          <a:stretch>
            <a:fillRect/>
          </a:stretch>
        </p:blipFill>
        <p:spPr>
          <a:xfrm>
            <a:off x="58938" y="800797"/>
            <a:ext cx="10045701" cy="3900211"/>
          </a:xfrm>
          <a:prstGeom prst="rect">
            <a:avLst/>
          </a:prstGeom>
          <a:ln w="25400"/>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92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922" name="Double-click to edit"/>
          <p:cNvSpPr txBox="1"/>
          <p:nvPr>
            <p:ph type="title"/>
          </p:nvPr>
        </p:nvSpPr>
        <p:spPr>
          <a:prstGeom prst="rect">
            <a:avLst/>
          </a:prstGeom>
        </p:spPr>
        <p:txBody>
          <a:bodyPr/>
          <a:lstStyle/>
          <a:p>
            <a:pPr/>
          </a:p>
        </p:txBody>
      </p:sp>
      <p:sp>
        <p:nvSpPr>
          <p:cNvPr id="923" name="https://people.csail.mit.edu/soonmin/dof/"/>
          <p:cNvSpPr txBox="1"/>
          <p:nvPr>
            <p:ph type="body" idx="1"/>
          </p:nvPr>
        </p:nvSpPr>
        <p:spPr>
          <a:prstGeom prst="rect">
            <a:avLst/>
          </a:prstGeom>
        </p:spPr>
        <p:txBody>
          <a:bodyPr/>
          <a:lstStyle/>
          <a:p>
            <a:pPr/>
            <a:r>
              <a:t>https://people.csail.mit.edu/soonmin/dof/</a:t>
            </a:r>
          </a:p>
        </p:txBody>
      </p:sp>
      <p:pic>
        <p:nvPicPr>
          <p:cNvPr id="924" name="pasted-movie.png" descr="pasted-movie.png"/>
          <p:cNvPicPr>
            <a:picLocks noChangeAspect="1"/>
          </p:cNvPicPr>
          <p:nvPr/>
        </p:nvPicPr>
        <p:blipFill>
          <a:blip r:embed="rId3">
            <a:extLst/>
          </a:blip>
          <a:stretch>
            <a:fillRect/>
          </a:stretch>
        </p:blipFill>
        <p:spPr>
          <a:xfrm>
            <a:off x="0" y="1570853"/>
            <a:ext cx="10045700" cy="6229828"/>
          </a:xfrm>
          <a:prstGeom prst="rect">
            <a:avLst/>
          </a:prstGeom>
          <a:ln w="25400"/>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92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928" name="Portrait mode"/>
          <p:cNvSpPr txBox="1"/>
          <p:nvPr>
            <p:ph type="title"/>
          </p:nvPr>
        </p:nvSpPr>
        <p:spPr>
          <a:prstGeom prst="rect">
            <a:avLst/>
          </a:prstGeom>
        </p:spPr>
        <p:txBody>
          <a:bodyPr/>
          <a:lstStyle/>
          <a:p>
            <a:pPr/>
            <a:r>
              <a:t>Portrait mode</a:t>
            </a:r>
          </a:p>
        </p:txBody>
      </p:sp>
      <p:sp>
        <p:nvSpPr>
          <p:cNvPr id="929" name="https://research.google/blog/portrait-mode-on-the-pixel-2-and-pixel-2-xl-smartphones/…"/>
          <p:cNvSpPr txBox="1"/>
          <p:nvPr>
            <p:ph type="body" idx="1"/>
          </p:nvPr>
        </p:nvSpPr>
        <p:spPr>
          <a:prstGeom prst="rect">
            <a:avLst/>
          </a:prstGeom>
        </p:spPr>
        <p:txBody>
          <a:bodyPr/>
          <a:lstStyle/>
          <a:p>
            <a:pPr/>
            <a:r>
              <a:rPr u="sng">
                <a:hlinkClick r:id="rId3" invalidUrl="" action="" tgtFrame="" tooltip="" history="1" highlightClick="0" endSnd="0"/>
              </a:rPr>
              <a:t>https://research.google/blog/portrait-mode-on-the-pixel-2-and-pixel-2-xl-smartphones/</a:t>
            </a:r>
          </a:p>
          <a:p>
            <a:pPr/>
            <a:r>
              <a:rPr u="sng">
                <a:hlinkClick r:id="rId4" invalidUrl="" action="" tgtFrame="" tooltip="" history="1" highlightClick="0" endSnd="0"/>
              </a:rPr>
              <a:t>https://arxiv.org/pdf/1806.04171</a:t>
            </a:r>
          </a:p>
        </p:txBody>
      </p:sp>
      <p:pic>
        <p:nvPicPr>
          <p:cNvPr id="930" name="pasted-movie.png" descr="pasted-movie.png"/>
          <p:cNvPicPr>
            <a:picLocks noChangeAspect="1"/>
          </p:cNvPicPr>
          <p:nvPr/>
        </p:nvPicPr>
        <p:blipFill>
          <a:blip r:embed="rId5">
            <a:extLst/>
          </a:blip>
          <a:stretch>
            <a:fillRect/>
          </a:stretch>
        </p:blipFill>
        <p:spPr>
          <a:xfrm>
            <a:off x="455261" y="2684659"/>
            <a:ext cx="7149637" cy="4762874"/>
          </a:xfrm>
          <a:prstGeom prst="rect">
            <a:avLst/>
          </a:prstGeom>
          <a:ln w="25400"/>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93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934" name="Double-click to edit"/>
          <p:cNvSpPr txBox="1"/>
          <p:nvPr>
            <p:ph type="title"/>
          </p:nvPr>
        </p:nvSpPr>
        <p:spPr>
          <a:prstGeom prst="rect">
            <a:avLst/>
          </a:prstGeom>
        </p:spPr>
        <p:txBody>
          <a:bodyPr/>
          <a:lstStyle/>
          <a:p>
            <a:pPr/>
          </a:p>
        </p:txBody>
      </p:sp>
      <p:sp>
        <p:nvSpPr>
          <p:cNvPr id="935" name="Machine learning-based foreground-background segmentation…"/>
          <p:cNvSpPr txBox="1"/>
          <p:nvPr>
            <p:ph type="body" sz="half" idx="1"/>
          </p:nvPr>
        </p:nvSpPr>
        <p:spPr>
          <a:xfrm>
            <a:off x="335524" y="1088479"/>
            <a:ext cx="4131787" cy="6442621"/>
          </a:xfrm>
          <a:prstGeom prst="rect">
            <a:avLst/>
          </a:prstGeom>
        </p:spPr>
        <p:txBody>
          <a:bodyPr/>
          <a:lstStyle/>
          <a:p>
            <a:pPr/>
            <a:r>
              <a:t>Machine learning-based foreground-background segmentation</a:t>
            </a:r>
          </a:p>
          <a:p>
            <a:pPr/>
            <a:r>
              <a:t>Use dual pixels to get a depth map</a:t>
            </a:r>
            <a:br/>
            <a:r>
              <a:t>(or analyze local defocus)</a:t>
            </a:r>
          </a:p>
          <a:p>
            <a:pPr/>
            <a:r>
              <a:t>Predict desired per-pixel blur radius</a:t>
            </a:r>
          </a:p>
          <a:p>
            <a:pPr/>
            <a:r>
              <a:t>Render with non-linear blur </a:t>
            </a:r>
            <a:br/>
            <a:r>
              <a:t>(more later)</a:t>
            </a:r>
          </a:p>
        </p:txBody>
      </p:sp>
      <p:pic>
        <p:nvPicPr>
          <p:cNvPr id="936" name="Image" descr="Image"/>
          <p:cNvPicPr>
            <a:picLocks noChangeAspect="1"/>
          </p:cNvPicPr>
          <p:nvPr/>
        </p:nvPicPr>
        <p:blipFill>
          <a:blip r:embed="rId3">
            <a:extLst/>
          </a:blip>
          <a:stretch>
            <a:fillRect/>
          </a:stretch>
        </p:blipFill>
        <p:spPr>
          <a:xfrm>
            <a:off x="6457613" y="3058242"/>
            <a:ext cx="2167869" cy="1658420"/>
          </a:xfrm>
          <a:prstGeom prst="rect">
            <a:avLst/>
          </a:prstGeom>
          <a:ln w="25400"/>
        </p:spPr>
      </p:pic>
      <p:pic>
        <p:nvPicPr>
          <p:cNvPr id="937" name="Image" descr="Image"/>
          <p:cNvPicPr>
            <a:picLocks noChangeAspect="1"/>
          </p:cNvPicPr>
          <p:nvPr/>
        </p:nvPicPr>
        <p:blipFill>
          <a:blip r:embed="rId4">
            <a:extLst/>
          </a:blip>
          <a:srcRect l="0" t="0" r="50615" b="0"/>
          <a:stretch>
            <a:fillRect/>
          </a:stretch>
        </p:blipFill>
        <p:spPr>
          <a:xfrm>
            <a:off x="8684472" y="2773230"/>
            <a:ext cx="1201694" cy="1551268"/>
          </a:xfrm>
          <a:prstGeom prst="rect">
            <a:avLst/>
          </a:prstGeom>
          <a:ln w="25400"/>
        </p:spPr>
      </p:pic>
      <p:pic>
        <p:nvPicPr>
          <p:cNvPr id="938" name="Image" descr="Image"/>
          <p:cNvPicPr>
            <a:picLocks noChangeAspect="1"/>
          </p:cNvPicPr>
          <p:nvPr/>
        </p:nvPicPr>
        <p:blipFill>
          <a:blip r:embed="rId5">
            <a:extLst/>
          </a:blip>
          <a:srcRect l="0" t="0" r="0" b="0"/>
          <a:stretch>
            <a:fillRect/>
          </a:stretch>
        </p:blipFill>
        <p:spPr>
          <a:xfrm>
            <a:off x="6835564" y="947953"/>
            <a:ext cx="2983327" cy="1896279"/>
          </a:xfrm>
          <a:prstGeom prst="rect">
            <a:avLst/>
          </a:prstGeom>
          <a:ln w="25400"/>
        </p:spPr>
      </p:pic>
      <p:pic>
        <p:nvPicPr>
          <p:cNvPr id="939" name="pasted-movie.png" descr="pasted-movie.png"/>
          <p:cNvPicPr>
            <a:picLocks noChangeAspect="1"/>
          </p:cNvPicPr>
          <p:nvPr/>
        </p:nvPicPr>
        <p:blipFill>
          <a:blip r:embed="rId6">
            <a:extLst/>
          </a:blip>
          <a:stretch>
            <a:fillRect/>
          </a:stretch>
        </p:blipFill>
        <p:spPr>
          <a:xfrm>
            <a:off x="4371421" y="1023170"/>
            <a:ext cx="2440783" cy="1461008"/>
          </a:xfrm>
          <a:prstGeom prst="rect">
            <a:avLst/>
          </a:prstGeom>
          <a:ln w="25400"/>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94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943" name="Double-click to edit"/>
          <p:cNvSpPr txBox="1"/>
          <p:nvPr>
            <p:ph type="title"/>
          </p:nvPr>
        </p:nvSpPr>
        <p:spPr>
          <a:prstGeom prst="rect">
            <a:avLst/>
          </a:prstGeom>
        </p:spPr>
        <p:txBody>
          <a:bodyPr/>
          <a:lstStyle/>
          <a:p>
            <a:pPr/>
          </a:p>
        </p:txBody>
      </p:sp>
      <p:sp>
        <p:nvSpPr>
          <p:cNvPr id="944" name="Double-click to edit"/>
          <p:cNvSpPr txBox="1"/>
          <p:nvPr>
            <p:ph type="body" idx="1"/>
          </p:nvPr>
        </p:nvSpPr>
        <p:spPr>
          <a:prstGeom prst="rect">
            <a:avLst/>
          </a:prstGeom>
        </p:spPr>
        <p:txBody>
          <a:bodyPr/>
          <a:lstStyle/>
          <a:p>
            <a:pPr/>
          </a:p>
        </p:txBody>
      </p:sp>
      <p:pic>
        <p:nvPicPr>
          <p:cNvPr id="945" name="pasted-movie.png" descr="pasted-movie.png"/>
          <p:cNvPicPr>
            <a:picLocks noChangeAspect="1"/>
          </p:cNvPicPr>
          <p:nvPr/>
        </p:nvPicPr>
        <p:blipFill>
          <a:blip r:embed="rId3">
            <a:extLst/>
          </a:blip>
          <a:stretch>
            <a:fillRect/>
          </a:stretch>
        </p:blipFill>
        <p:spPr>
          <a:xfrm>
            <a:off x="0" y="1705396"/>
            <a:ext cx="10045700" cy="4120308"/>
          </a:xfrm>
          <a:prstGeom prst="rect">
            <a:avLst/>
          </a:prstGeom>
          <a:ln w="25400"/>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94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949" name="Challenge with defocus blur"/>
          <p:cNvSpPr txBox="1"/>
          <p:nvPr>
            <p:ph type="title"/>
          </p:nvPr>
        </p:nvSpPr>
        <p:spPr>
          <a:prstGeom prst="rect">
            <a:avLst/>
          </a:prstGeom>
        </p:spPr>
        <p:txBody>
          <a:bodyPr/>
          <a:lstStyle/>
          <a:p>
            <a:pPr/>
            <a:r>
              <a:t>Challenge with defocus blur</a:t>
            </a:r>
          </a:p>
        </p:txBody>
      </p:sp>
      <p:sp>
        <p:nvSpPr>
          <p:cNvPr id="950" name="Remember, not a convolution!…"/>
          <p:cNvSpPr txBox="1"/>
          <p:nvPr>
            <p:ph type="body" idx="1"/>
          </p:nvPr>
        </p:nvSpPr>
        <p:spPr>
          <a:prstGeom prst="rect">
            <a:avLst/>
          </a:prstGeom>
        </p:spPr>
        <p:txBody>
          <a:bodyPr/>
          <a:lstStyle/>
          <a:p>
            <a:pPr/>
            <a:r>
              <a:t>Remember, not a convolution!</a:t>
            </a:r>
          </a:p>
          <a:p>
            <a:pPr/>
            <a:r>
              <a:t>Blur radius depends on input scene depth, </a:t>
            </a:r>
            <a:br/>
            <a:r>
              <a:t>not output pixel location</a:t>
            </a:r>
          </a:p>
          <a:p>
            <a:pPr/>
            <a:r>
              <a:t>Plus occlusion matters</a:t>
            </a:r>
          </a:p>
        </p:txBody>
      </p:sp>
      <p:pic>
        <p:nvPicPr>
          <p:cNvPr id="951" name="pasted-movie.png" descr="pasted-movie.png"/>
          <p:cNvPicPr>
            <a:picLocks noChangeAspect="1"/>
          </p:cNvPicPr>
          <p:nvPr/>
        </p:nvPicPr>
        <p:blipFill>
          <a:blip r:embed="rId3">
            <a:extLst/>
          </a:blip>
          <a:srcRect l="0" t="0" r="29252" b="0"/>
          <a:stretch>
            <a:fillRect/>
          </a:stretch>
        </p:blipFill>
        <p:spPr>
          <a:xfrm>
            <a:off x="394700" y="3165213"/>
            <a:ext cx="9422935" cy="3811928"/>
          </a:xfrm>
          <a:prstGeom prst="rect">
            <a:avLst/>
          </a:prstGeom>
          <a:ln w="25400"/>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95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955" name="*"/>
          <p:cNvSpPr txBox="1"/>
          <p:nvPr>
            <p:ph type="title"/>
          </p:nvPr>
        </p:nvSpPr>
        <p:spPr>
          <a:prstGeom prst="rect">
            <a:avLst/>
          </a:prstGeom>
        </p:spPr>
        <p:txBody>
          <a:bodyPr/>
          <a:lstStyle/>
          <a:p>
            <a:pPr/>
            <a:r>
              <a:t>*</a:t>
            </a:r>
          </a:p>
        </p:txBody>
      </p:sp>
      <p:sp>
        <p:nvSpPr>
          <p:cNvPr id="956" name="Double-click to edit"/>
          <p:cNvSpPr txBox="1"/>
          <p:nvPr>
            <p:ph type="body" idx="1"/>
          </p:nvPr>
        </p:nvSpPr>
        <p:spPr>
          <a:prstGeom prst="rect">
            <a:avLst/>
          </a:prstGeom>
        </p:spPr>
        <p:txBody>
          <a:bodyPr/>
          <a:lstStyle/>
          <a:p>
            <a:pPr/>
          </a:p>
        </p:txBody>
      </p:sp>
      <p:sp>
        <p:nvSpPr>
          <p:cNvPr id="957" name="Oval"/>
          <p:cNvSpPr/>
          <p:nvPr/>
        </p:nvSpPr>
        <p:spPr>
          <a:xfrm>
            <a:off x="2109975" y="2661848"/>
            <a:ext cx="172829" cy="1382855"/>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58" name="Line"/>
          <p:cNvSpPr/>
          <p:nvPr/>
        </p:nvSpPr>
        <p:spPr>
          <a:xfrm>
            <a:off x="1388606" y="2661848"/>
            <a:ext cx="1744" cy="1382855"/>
          </a:xfrm>
          <a:prstGeom prst="line">
            <a:avLst/>
          </a:prstGeom>
          <a:ln w="12700">
            <a:solidFill>
              <a:srgbClr val="000000"/>
            </a:solidFill>
          </a:ln>
        </p:spPr>
        <p:txBody>
          <a:bodyPr lIns="0" tIns="0" rIns="0" bIns="0"/>
          <a:lstStyle/>
          <a:p>
            <a:pPr defTabSz="353020">
              <a:defRPr sz="900"/>
            </a:pPr>
          </a:p>
        </p:txBody>
      </p:sp>
      <p:sp>
        <p:nvSpPr>
          <p:cNvPr id="959" name="lens"/>
          <p:cNvSpPr txBox="1"/>
          <p:nvPr/>
        </p:nvSpPr>
        <p:spPr>
          <a:xfrm>
            <a:off x="1929632" y="4042197"/>
            <a:ext cx="504016"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lens</a:t>
            </a:r>
          </a:p>
        </p:txBody>
      </p:sp>
      <p:sp>
        <p:nvSpPr>
          <p:cNvPr id="960" name="Line"/>
          <p:cNvSpPr/>
          <p:nvPr/>
        </p:nvSpPr>
        <p:spPr>
          <a:xfrm>
            <a:off x="2170089" y="2661848"/>
            <a:ext cx="4989467" cy="1503105"/>
          </a:xfrm>
          <a:prstGeom prst="line">
            <a:avLst/>
          </a:prstGeom>
          <a:ln w="3175">
            <a:solidFill>
              <a:srgbClr val="000000"/>
            </a:solidFill>
          </a:ln>
        </p:spPr>
        <p:txBody>
          <a:bodyPr lIns="0" tIns="0" rIns="0" bIns="0"/>
          <a:lstStyle/>
          <a:p>
            <a:pPr defTabSz="353020">
              <a:defRPr sz="900"/>
            </a:pPr>
          </a:p>
        </p:txBody>
      </p:sp>
      <p:sp>
        <p:nvSpPr>
          <p:cNvPr id="961" name="Line"/>
          <p:cNvSpPr/>
          <p:nvPr/>
        </p:nvSpPr>
        <p:spPr>
          <a:xfrm flipV="1">
            <a:off x="2170089" y="2481476"/>
            <a:ext cx="5049582" cy="1563227"/>
          </a:xfrm>
          <a:prstGeom prst="line">
            <a:avLst/>
          </a:prstGeom>
          <a:ln w="3175">
            <a:solidFill>
              <a:srgbClr val="000000"/>
            </a:solidFill>
          </a:ln>
        </p:spPr>
        <p:txBody>
          <a:bodyPr lIns="0" tIns="0" rIns="0" bIns="0"/>
          <a:lstStyle/>
          <a:p>
            <a:pPr defTabSz="353020">
              <a:defRPr sz="900"/>
            </a:pPr>
          </a:p>
        </p:txBody>
      </p:sp>
      <p:sp>
        <p:nvSpPr>
          <p:cNvPr id="962" name="Circle"/>
          <p:cNvSpPr/>
          <p:nvPr/>
        </p:nvSpPr>
        <p:spPr>
          <a:xfrm>
            <a:off x="4394308" y="3323213"/>
            <a:ext cx="60115" cy="60125"/>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63" name="sensor"/>
          <p:cNvSpPr txBox="1"/>
          <p:nvPr/>
        </p:nvSpPr>
        <p:spPr>
          <a:xfrm>
            <a:off x="1032498" y="4042197"/>
            <a:ext cx="719891"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sensor</a:t>
            </a:r>
          </a:p>
        </p:txBody>
      </p:sp>
      <p:sp>
        <p:nvSpPr>
          <p:cNvPr id="964" name="Point in focus"/>
          <p:cNvSpPr txBox="1"/>
          <p:nvPr/>
        </p:nvSpPr>
        <p:spPr>
          <a:xfrm>
            <a:off x="3733055" y="3621328"/>
            <a:ext cx="1405802"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Point in focus</a:t>
            </a:r>
          </a:p>
        </p:txBody>
      </p:sp>
      <p:sp>
        <p:nvSpPr>
          <p:cNvPr id="965" name="Line"/>
          <p:cNvSpPr/>
          <p:nvPr/>
        </p:nvSpPr>
        <p:spPr>
          <a:xfrm>
            <a:off x="1388606" y="3383337"/>
            <a:ext cx="781484" cy="661366"/>
          </a:xfrm>
          <a:prstGeom prst="line">
            <a:avLst/>
          </a:prstGeom>
          <a:ln w="3175">
            <a:solidFill>
              <a:srgbClr val="000000"/>
            </a:solidFill>
          </a:ln>
        </p:spPr>
        <p:txBody>
          <a:bodyPr lIns="0" tIns="0" rIns="0" bIns="0"/>
          <a:lstStyle/>
          <a:p>
            <a:pPr defTabSz="353020">
              <a:defRPr sz="900"/>
            </a:pPr>
          </a:p>
        </p:txBody>
      </p:sp>
      <p:sp>
        <p:nvSpPr>
          <p:cNvPr id="966" name="Line"/>
          <p:cNvSpPr/>
          <p:nvPr/>
        </p:nvSpPr>
        <p:spPr>
          <a:xfrm flipV="1">
            <a:off x="1388606" y="2661848"/>
            <a:ext cx="781484" cy="721490"/>
          </a:xfrm>
          <a:prstGeom prst="line">
            <a:avLst/>
          </a:prstGeom>
          <a:ln w="3175">
            <a:solidFill>
              <a:srgbClr val="000000"/>
            </a:solidFill>
          </a:ln>
        </p:spPr>
        <p:txBody>
          <a:bodyPr lIns="0" tIns="0" rIns="0" bIns="0"/>
          <a:lstStyle/>
          <a:p>
            <a:pPr defTabSz="353020">
              <a:defRPr sz="900"/>
            </a:pPr>
          </a:p>
        </p:txBody>
      </p:sp>
      <p:sp>
        <p:nvSpPr>
          <p:cNvPr id="967" name="Rectangle"/>
          <p:cNvSpPr/>
          <p:nvPr/>
        </p:nvSpPr>
        <p:spPr>
          <a:xfrm>
            <a:off x="5978907" y="3613329"/>
            <a:ext cx="120230"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68" name="Rectangle"/>
          <p:cNvSpPr/>
          <p:nvPr/>
        </p:nvSpPr>
        <p:spPr>
          <a:xfrm>
            <a:off x="5978907" y="3909688"/>
            <a:ext cx="120230" cy="300622"/>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69" name="Rectangle"/>
          <p:cNvSpPr/>
          <p:nvPr/>
        </p:nvSpPr>
        <p:spPr>
          <a:xfrm>
            <a:off x="5978907" y="4210309"/>
            <a:ext cx="120230"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70" name="Rectangle"/>
          <p:cNvSpPr/>
          <p:nvPr/>
        </p:nvSpPr>
        <p:spPr>
          <a:xfrm>
            <a:off x="5978907" y="4510929"/>
            <a:ext cx="120230" cy="300621"/>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71" name="Rectangle"/>
          <p:cNvSpPr/>
          <p:nvPr/>
        </p:nvSpPr>
        <p:spPr>
          <a:xfrm>
            <a:off x="5978907" y="3308448"/>
            <a:ext cx="120230" cy="300621"/>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72" name="Rectangle"/>
          <p:cNvSpPr/>
          <p:nvPr/>
        </p:nvSpPr>
        <p:spPr>
          <a:xfrm>
            <a:off x="7742656" y="1882445"/>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73" name="Rectangle"/>
          <p:cNvSpPr/>
          <p:nvPr/>
        </p:nvSpPr>
        <p:spPr>
          <a:xfrm>
            <a:off x="7742656" y="2178804"/>
            <a:ext cx="120229" cy="300622"/>
          </a:xfrm>
          <a:prstGeom prst="rect">
            <a:avLst/>
          </a:prstGeom>
          <a:solidFill>
            <a:schemeClr val="accent5"/>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74" name="Rectangle"/>
          <p:cNvSpPr/>
          <p:nvPr/>
        </p:nvSpPr>
        <p:spPr>
          <a:xfrm>
            <a:off x="7742656" y="2479425"/>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75" name="Rectangle"/>
          <p:cNvSpPr/>
          <p:nvPr/>
        </p:nvSpPr>
        <p:spPr>
          <a:xfrm>
            <a:off x="7742656" y="2780045"/>
            <a:ext cx="120229" cy="300621"/>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76" name="Rectangle"/>
          <p:cNvSpPr/>
          <p:nvPr/>
        </p:nvSpPr>
        <p:spPr>
          <a:xfrm>
            <a:off x="7742656" y="1577564"/>
            <a:ext cx="120229" cy="300621"/>
          </a:xfrm>
          <a:prstGeom prst="rect">
            <a:avLst/>
          </a:prstGeom>
          <a:solidFill>
            <a:schemeClr val="accent5"/>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77" name="Rectangle"/>
          <p:cNvSpPr/>
          <p:nvPr/>
        </p:nvSpPr>
        <p:spPr>
          <a:xfrm>
            <a:off x="7742656" y="3084926"/>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78" name="Rectangle"/>
          <p:cNvSpPr/>
          <p:nvPr/>
        </p:nvSpPr>
        <p:spPr>
          <a:xfrm>
            <a:off x="7742656" y="3381285"/>
            <a:ext cx="120229" cy="300622"/>
          </a:xfrm>
          <a:prstGeom prst="rect">
            <a:avLst/>
          </a:prstGeom>
          <a:solidFill>
            <a:schemeClr val="accent5"/>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79" name="Rectangle"/>
          <p:cNvSpPr/>
          <p:nvPr/>
        </p:nvSpPr>
        <p:spPr>
          <a:xfrm>
            <a:off x="7742656" y="3681906"/>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80" name="Rectangle"/>
          <p:cNvSpPr/>
          <p:nvPr/>
        </p:nvSpPr>
        <p:spPr>
          <a:xfrm>
            <a:off x="7742656" y="3982526"/>
            <a:ext cx="120229" cy="300621"/>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81" name="Rectangle"/>
          <p:cNvSpPr/>
          <p:nvPr/>
        </p:nvSpPr>
        <p:spPr>
          <a:xfrm>
            <a:off x="7742656" y="2780045"/>
            <a:ext cx="120229" cy="300621"/>
          </a:xfrm>
          <a:prstGeom prst="rect">
            <a:avLst/>
          </a:prstGeom>
          <a:solidFill>
            <a:schemeClr val="accent5"/>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82" name="Rectangle"/>
          <p:cNvSpPr/>
          <p:nvPr/>
        </p:nvSpPr>
        <p:spPr>
          <a:xfrm>
            <a:off x="7742656" y="4279971"/>
            <a:ext cx="120229" cy="300622"/>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83" name="Rectangle"/>
          <p:cNvSpPr/>
          <p:nvPr/>
        </p:nvSpPr>
        <p:spPr>
          <a:xfrm>
            <a:off x="7742656" y="4576331"/>
            <a:ext cx="120229" cy="300621"/>
          </a:xfrm>
          <a:prstGeom prst="rect">
            <a:avLst/>
          </a:prstGeom>
          <a:solidFill>
            <a:schemeClr val="accent5"/>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84" name="Rectangle"/>
          <p:cNvSpPr/>
          <p:nvPr/>
        </p:nvSpPr>
        <p:spPr>
          <a:xfrm>
            <a:off x="7742656" y="4876951"/>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85" name="Rectangle"/>
          <p:cNvSpPr/>
          <p:nvPr/>
        </p:nvSpPr>
        <p:spPr>
          <a:xfrm>
            <a:off x="7742656" y="5177571"/>
            <a:ext cx="120229" cy="300621"/>
          </a:xfrm>
          <a:prstGeom prst="rect">
            <a:avLst/>
          </a:prstGeom>
          <a:solidFill>
            <a:schemeClr val="accent5"/>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986" name="Rectangle"/>
          <p:cNvSpPr/>
          <p:nvPr/>
        </p:nvSpPr>
        <p:spPr>
          <a:xfrm>
            <a:off x="7742656" y="3975090"/>
            <a:ext cx="120229" cy="300622"/>
          </a:xfrm>
          <a:prstGeom prst="rect">
            <a:avLst/>
          </a:prstGeom>
          <a:solidFill>
            <a:schemeClr val="accent5"/>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98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990" name="Double-click to edit"/>
          <p:cNvSpPr txBox="1"/>
          <p:nvPr>
            <p:ph type="title"/>
          </p:nvPr>
        </p:nvSpPr>
        <p:spPr>
          <a:prstGeom prst="rect">
            <a:avLst/>
          </a:prstGeom>
        </p:spPr>
        <p:txBody>
          <a:bodyPr/>
          <a:lstStyle/>
          <a:p>
            <a:pPr/>
          </a:p>
        </p:txBody>
      </p:sp>
      <p:sp>
        <p:nvSpPr>
          <p:cNvPr id="991" name="Double-click to edit"/>
          <p:cNvSpPr txBox="1"/>
          <p:nvPr>
            <p:ph type="body" idx="1"/>
          </p:nvPr>
        </p:nvSpPr>
        <p:spPr>
          <a:prstGeom prst="rect">
            <a:avLst/>
          </a:prstGeom>
        </p:spPr>
        <p:txBody>
          <a:bodyPr/>
          <a:lstStyle/>
          <a:p>
            <a:pPr/>
          </a:p>
        </p:txBody>
      </p:sp>
      <p:pic>
        <p:nvPicPr>
          <p:cNvPr id="992" name="pasted-movie.png" descr="pasted-movie.png"/>
          <p:cNvPicPr>
            <a:picLocks noChangeAspect="1"/>
          </p:cNvPicPr>
          <p:nvPr/>
        </p:nvPicPr>
        <p:blipFill>
          <a:blip r:embed="rId3">
            <a:extLst/>
          </a:blip>
          <a:stretch>
            <a:fillRect/>
          </a:stretch>
        </p:blipFill>
        <p:spPr>
          <a:xfrm>
            <a:off x="629910" y="1321847"/>
            <a:ext cx="7492581" cy="1508463"/>
          </a:xfrm>
          <a:prstGeom prst="rect">
            <a:avLst/>
          </a:prstGeom>
          <a:ln w="25400"/>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99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996" name="Occlusion"/>
          <p:cNvSpPr txBox="1"/>
          <p:nvPr>
            <p:ph type="title"/>
          </p:nvPr>
        </p:nvSpPr>
        <p:spPr>
          <a:prstGeom prst="rect">
            <a:avLst/>
          </a:prstGeom>
        </p:spPr>
        <p:txBody>
          <a:bodyPr/>
          <a:lstStyle/>
          <a:p>
            <a:pPr/>
            <a:r>
              <a:t>Occlusion</a:t>
            </a:r>
          </a:p>
        </p:txBody>
      </p:sp>
      <p:sp>
        <p:nvSpPr>
          <p:cNvPr id="997" name="Divide the image into k (=5) depth layers with opacity values…"/>
          <p:cNvSpPr txBox="1"/>
          <p:nvPr>
            <p:ph type="body" idx="1"/>
          </p:nvPr>
        </p:nvSpPr>
        <p:spPr>
          <a:prstGeom prst="rect">
            <a:avLst/>
          </a:prstGeom>
        </p:spPr>
        <p:txBody>
          <a:bodyPr/>
          <a:lstStyle/>
          <a:p>
            <a:pPr/>
            <a:r>
              <a:t>Divide the image into k (=5) depth layers with opacity values</a:t>
            </a:r>
          </a:p>
          <a:p>
            <a:pPr/>
            <a:r>
              <a:t>Process each layer independently</a:t>
            </a:r>
          </a:p>
          <a:p>
            <a:pPr/>
            <a:r>
              <a:t>Composite back to front (with “over” operator)</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0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001" name="Double-click to edit"/>
          <p:cNvSpPr txBox="1"/>
          <p:nvPr>
            <p:ph type="title"/>
          </p:nvPr>
        </p:nvSpPr>
        <p:spPr>
          <a:prstGeom prst="rect">
            <a:avLst/>
          </a:prstGeom>
        </p:spPr>
        <p:txBody>
          <a:bodyPr/>
          <a:lstStyle/>
          <a:p>
            <a:pPr/>
          </a:p>
        </p:txBody>
      </p:sp>
      <p:sp>
        <p:nvSpPr>
          <p:cNvPr id="1002" name="Double-click to edit"/>
          <p:cNvSpPr txBox="1"/>
          <p:nvPr>
            <p:ph type="body" idx="1"/>
          </p:nvPr>
        </p:nvSpPr>
        <p:spPr>
          <a:prstGeom prst="rect">
            <a:avLst/>
          </a:prstGeom>
        </p:spPr>
        <p:txBody>
          <a:bodyPr/>
          <a:lstStyle/>
          <a:p>
            <a:pPr/>
          </a:p>
        </p:txBody>
      </p:sp>
      <p:pic>
        <p:nvPicPr>
          <p:cNvPr id="1003" name="Image" descr="Image"/>
          <p:cNvPicPr>
            <a:picLocks noChangeAspect="1"/>
          </p:cNvPicPr>
          <p:nvPr/>
        </p:nvPicPr>
        <p:blipFill>
          <a:blip r:embed="rId3">
            <a:extLst/>
          </a:blip>
          <a:stretch>
            <a:fillRect/>
          </a:stretch>
        </p:blipFill>
        <p:spPr>
          <a:xfrm>
            <a:off x="-37080" y="476595"/>
            <a:ext cx="10119860" cy="6577910"/>
          </a:xfrm>
          <a:prstGeom prst="rect">
            <a:avLst/>
          </a:prstGeom>
          <a:ln w="25400"/>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0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007" name="Double-click to edit"/>
          <p:cNvSpPr txBox="1"/>
          <p:nvPr>
            <p:ph type="title"/>
          </p:nvPr>
        </p:nvSpPr>
        <p:spPr>
          <a:prstGeom prst="rect">
            <a:avLst/>
          </a:prstGeom>
        </p:spPr>
        <p:txBody>
          <a:bodyPr/>
          <a:lstStyle/>
          <a:p>
            <a:pPr/>
          </a:p>
        </p:txBody>
      </p:sp>
      <p:sp>
        <p:nvSpPr>
          <p:cNvPr id="1008" name="Double-click to edit"/>
          <p:cNvSpPr txBox="1"/>
          <p:nvPr>
            <p:ph type="body" idx="1"/>
          </p:nvPr>
        </p:nvSpPr>
        <p:spPr>
          <a:prstGeom prst="rect">
            <a:avLst/>
          </a:prstGeom>
        </p:spPr>
        <p:txBody>
          <a:bodyPr/>
          <a:lstStyle/>
          <a:p>
            <a:pPr/>
          </a:p>
        </p:txBody>
      </p:sp>
      <p:grpSp>
        <p:nvGrpSpPr>
          <p:cNvPr id="1011" name="Group"/>
          <p:cNvGrpSpPr/>
          <p:nvPr/>
        </p:nvGrpSpPr>
        <p:grpSpPr>
          <a:xfrm>
            <a:off x="34173" y="223558"/>
            <a:ext cx="9977354" cy="6646625"/>
            <a:chOff x="0" y="0"/>
            <a:chExt cx="9977353" cy="6646623"/>
          </a:xfrm>
        </p:grpSpPr>
        <p:pic>
          <p:nvPicPr>
            <p:cNvPr id="1009" name="Image" descr="Image"/>
            <p:cNvPicPr>
              <a:picLocks noChangeAspect="1"/>
            </p:cNvPicPr>
            <p:nvPr/>
          </p:nvPicPr>
          <p:blipFill>
            <a:blip r:embed="rId3">
              <a:extLst/>
            </a:blip>
            <a:stretch>
              <a:fillRect/>
            </a:stretch>
          </p:blipFill>
          <p:spPr>
            <a:xfrm>
              <a:off x="5078121" y="57157"/>
              <a:ext cx="4899233" cy="6532309"/>
            </a:xfrm>
            <a:prstGeom prst="rect">
              <a:avLst/>
            </a:prstGeom>
            <a:ln w="25400" cap="flat">
              <a:noFill/>
              <a:round/>
            </a:ln>
            <a:effectLst/>
          </p:spPr>
        </p:pic>
        <p:pic>
          <p:nvPicPr>
            <p:cNvPr id="1010" name="Image" descr="Image"/>
            <p:cNvPicPr>
              <a:picLocks noChangeAspect="1"/>
            </p:cNvPicPr>
            <p:nvPr/>
          </p:nvPicPr>
          <p:blipFill>
            <a:blip r:embed="rId4">
              <a:extLst/>
            </a:blip>
            <a:srcRect l="0" t="0" r="52764" b="0"/>
            <a:stretch>
              <a:fillRect/>
            </a:stretch>
          </p:blipFill>
          <p:spPr>
            <a:xfrm>
              <a:off x="0" y="0"/>
              <a:ext cx="4936913" cy="6646624"/>
            </a:xfrm>
            <a:prstGeom prst="rect">
              <a:avLst/>
            </a:prstGeom>
            <a:ln w="25400" cap="flat">
              <a:noFill/>
              <a:round/>
            </a:ln>
            <a:effectLst/>
          </p:spPr>
        </p:pic>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1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015" name="Challenges"/>
          <p:cNvSpPr txBox="1"/>
          <p:nvPr>
            <p:ph type="title"/>
          </p:nvPr>
        </p:nvSpPr>
        <p:spPr>
          <a:prstGeom prst="rect">
            <a:avLst/>
          </a:prstGeom>
        </p:spPr>
        <p:txBody>
          <a:bodyPr/>
          <a:lstStyle/>
          <a:p>
            <a:pPr/>
            <a:r>
              <a:t>Challenges</a:t>
            </a:r>
          </a:p>
        </p:txBody>
      </p:sp>
      <p:sp>
        <p:nvSpPr>
          <p:cNvPr id="1016" name="Masks are hard, especially around hair!…"/>
          <p:cNvSpPr txBox="1"/>
          <p:nvPr>
            <p:ph type="body" idx="1"/>
          </p:nvPr>
        </p:nvSpPr>
        <p:spPr>
          <a:prstGeom prst="rect">
            <a:avLst/>
          </a:prstGeom>
        </p:spPr>
        <p:txBody>
          <a:bodyPr/>
          <a:lstStyle/>
          <a:p>
            <a:pPr/>
            <a:r>
              <a:t>Masks are hard, especially around hair!</a:t>
            </a:r>
          </a:p>
          <a:p>
            <a:pPr/>
            <a:r>
              <a:t>Need notion of sub-pixel coverage</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1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020" name="Some more recent work"/>
          <p:cNvSpPr txBox="1"/>
          <p:nvPr>
            <p:ph type="title"/>
          </p:nvPr>
        </p:nvSpPr>
        <p:spPr>
          <a:prstGeom prst="rect">
            <a:avLst/>
          </a:prstGeom>
        </p:spPr>
        <p:txBody>
          <a:bodyPr/>
          <a:lstStyle/>
          <a:p>
            <a:pPr/>
            <a:r>
              <a:t>Some more recent work</a:t>
            </a:r>
          </a:p>
        </p:txBody>
      </p:sp>
      <p:sp>
        <p:nvSpPr>
          <p:cNvPr id="1021" name="https://arxiv.org/abs/1904.05822…"/>
          <p:cNvSpPr txBox="1"/>
          <p:nvPr>
            <p:ph type="body" idx="1"/>
          </p:nvPr>
        </p:nvSpPr>
        <p:spPr>
          <a:prstGeom prst="rect">
            <a:avLst/>
          </a:prstGeom>
        </p:spPr>
        <p:txBody>
          <a:bodyPr/>
          <a:lstStyle/>
          <a:p>
            <a:pPr/>
            <a:r>
              <a:rPr u="sng">
                <a:hlinkClick r:id="rId3" invalidUrl="" action="" tgtFrame="" tooltip="" history="1" highlightClick="0" endSnd="0"/>
              </a:rPr>
              <a:t>https://arxiv.org/abs/1904.05822</a:t>
            </a:r>
          </a:p>
          <a:p>
            <a:pPr/>
            <a:r>
              <a:rPr u="sng">
                <a:hlinkClick r:id="rId4" invalidUrl="" action="" tgtFrame="" tooltip="" history="1" highlightClick="0" endSnd="0"/>
              </a:rPr>
              <a:t>https://imaging.cs.cmu.edu/dual_pixels/</a:t>
            </a:r>
          </a:p>
          <a:p>
            <a:pPr/>
          </a:p>
        </p:txBody>
      </p:sp>
      <p:pic>
        <p:nvPicPr>
          <p:cNvPr id="1022" name="pasted-movie.png" descr="pasted-movie.png"/>
          <p:cNvPicPr>
            <a:picLocks noChangeAspect="1"/>
          </p:cNvPicPr>
          <p:nvPr/>
        </p:nvPicPr>
        <p:blipFill>
          <a:blip r:embed="rId5">
            <a:extLst/>
          </a:blip>
          <a:stretch>
            <a:fillRect/>
          </a:stretch>
        </p:blipFill>
        <p:spPr>
          <a:xfrm>
            <a:off x="335524" y="1088479"/>
            <a:ext cx="6569203" cy="6360325"/>
          </a:xfrm>
          <a:prstGeom prst="rect">
            <a:avLst/>
          </a:prstGeom>
          <a:ln w="25400"/>
        </p:spPr>
      </p:pic>
      <p:pic>
        <p:nvPicPr>
          <p:cNvPr id="1023" name="pasted-movie.png" descr="pasted-movie.png"/>
          <p:cNvPicPr>
            <a:picLocks noChangeAspect="1"/>
          </p:cNvPicPr>
          <p:nvPr/>
        </p:nvPicPr>
        <p:blipFill>
          <a:blip r:embed="rId5">
            <a:extLst/>
          </a:blip>
          <a:stretch>
            <a:fillRect/>
          </a:stretch>
        </p:blipFill>
        <p:spPr>
          <a:xfrm>
            <a:off x="673528" y="3226617"/>
            <a:ext cx="4117718" cy="3986790"/>
          </a:xfrm>
          <a:prstGeom prst="rect">
            <a:avLst/>
          </a:prstGeom>
          <a:ln w="25400"/>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5" name="Wavefront coding"/>
          <p:cNvSpPr txBox="1"/>
          <p:nvPr>
            <p:ph type="title"/>
          </p:nvPr>
        </p:nvSpPr>
        <p:spPr>
          <a:prstGeom prst="rect">
            <a:avLst/>
          </a:prstGeom>
        </p:spPr>
        <p:txBody>
          <a:bodyPr/>
          <a:lstStyle/>
          <a:p>
            <a:pPr/>
            <a:r>
              <a:t>Wavefront coding</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7" name="Hardware depth of field solution"/>
          <p:cNvSpPr txBox="1"/>
          <p:nvPr>
            <p:ph type="title"/>
          </p:nvPr>
        </p:nvSpPr>
        <p:spPr>
          <a:prstGeom prst="rect">
            <a:avLst/>
          </a:prstGeom>
        </p:spPr>
        <p:txBody>
          <a:bodyPr/>
          <a:lstStyle/>
          <a:p>
            <a:pPr/>
            <a:r>
              <a:t>Hardware depth of field solution</a:t>
            </a:r>
          </a:p>
        </p:txBody>
      </p:sp>
      <p:sp>
        <p:nvSpPr>
          <p:cNvPr id="1028" name="Stop down! (use smaller aperture)…"/>
          <p:cNvSpPr txBox="1"/>
          <p:nvPr>
            <p:ph type="body" idx="1"/>
          </p:nvPr>
        </p:nvSpPr>
        <p:spPr>
          <a:prstGeom prst="rect">
            <a:avLst/>
          </a:prstGeom>
        </p:spPr>
        <p:txBody>
          <a:bodyPr/>
          <a:lstStyle/>
          <a:p>
            <a:pPr/>
            <a:r>
              <a:t>Stop down! (use smaller aperture)</a:t>
            </a:r>
          </a:p>
          <a:p>
            <a:pPr/>
            <a:r>
              <a:t>problem: noise</a:t>
            </a:r>
          </a:p>
        </p:txBody>
      </p:sp>
      <p:pic>
        <p:nvPicPr>
          <p:cNvPr id="1029" name="image.png" descr="image.png"/>
          <p:cNvPicPr>
            <a:picLocks noChangeAspect="0"/>
          </p:cNvPicPr>
          <p:nvPr/>
        </p:nvPicPr>
        <p:blipFill>
          <a:blip r:embed="rId2">
            <a:extLst/>
          </a:blip>
          <a:stretch>
            <a:fillRect/>
          </a:stretch>
        </p:blipFill>
        <p:spPr>
          <a:xfrm>
            <a:off x="139402" y="4139925"/>
            <a:ext cx="4675559" cy="2947939"/>
          </a:xfrm>
          <a:prstGeom prst="rect">
            <a:avLst/>
          </a:prstGeom>
          <a:ln w="12700">
            <a:miter lim="400000"/>
          </a:ln>
        </p:spPr>
      </p:pic>
      <p:pic>
        <p:nvPicPr>
          <p:cNvPr id="1030" name="image.png" descr="image.png"/>
          <p:cNvPicPr>
            <a:picLocks noChangeAspect="0"/>
          </p:cNvPicPr>
          <p:nvPr/>
        </p:nvPicPr>
        <p:blipFill>
          <a:blip r:embed="rId3">
            <a:extLst/>
          </a:blip>
          <a:stretch>
            <a:fillRect/>
          </a:stretch>
        </p:blipFill>
        <p:spPr>
          <a:xfrm>
            <a:off x="5013261" y="4160627"/>
            <a:ext cx="4687763" cy="2921789"/>
          </a:xfrm>
          <a:prstGeom prst="rect">
            <a:avLst/>
          </a:prstGeom>
          <a:ln w="12700">
            <a:miter lim="400000"/>
          </a:ln>
        </p:spPr>
      </p:pic>
      <p:sp>
        <p:nvSpPr>
          <p:cNvPr id="1031" name="http://www.cdm-optics.com/site/publications.php"/>
          <p:cNvSpPr txBox="1"/>
          <p:nvPr/>
        </p:nvSpPr>
        <p:spPr>
          <a:xfrm>
            <a:off x="3865727" y="7079770"/>
            <a:ext cx="6150124" cy="6477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lvl="1" marR="45326" indent="0" defTabSz="1000224">
              <a:lnSpc>
                <a:spcPct val="80000"/>
              </a:lnSpc>
              <a:spcBef>
                <a:spcPts val="7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rPr sz="2000" u="sng">
                <a:solidFill>
                  <a:srgbClr val="606060"/>
                </a:solidFill>
                <a:uFill>
                  <a:solidFill>
                    <a:srgbClr val="606060"/>
                  </a:solidFill>
                </a:uFill>
                <a:hlinkClick r:id="rId4" invalidUrl="" action="" tgtFrame="" tooltip="" history="1" highlightClick="0" endSnd="0"/>
              </a:rPr>
              <a:t>http://www.cdm-optics.com/site/publications.php</a:t>
            </a:r>
            <a:r>
              <a:rPr sz="2000"/>
              <a:t> </a:t>
            </a:r>
            <a:endParaRPr sz="2000"/>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2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0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28" grpId="1"/>
      <p:bldP build="whole" bldLvl="1" animBg="1" rev="0" advAuto="0" spid="1030" grpId="2"/>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3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035" name="Wavefront coding"/>
          <p:cNvSpPr txBox="1"/>
          <p:nvPr>
            <p:ph type="title"/>
          </p:nvPr>
        </p:nvSpPr>
        <p:spPr>
          <a:prstGeom prst="rect">
            <a:avLst/>
          </a:prstGeom>
        </p:spPr>
        <p:txBody>
          <a:bodyPr/>
          <a:lstStyle/>
          <a:p>
            <a:pPr/>
            <a:r>
              <a:t>Wavefront coding</a:t>
            </a:r>
          </a:p>
        </p:txBody>
      </p:sp>
      <p:sp>
        <p:nvSpPr>
          <p:cNvPr id="1036" name="CDM-Optics, U of Colorado, Boulder…"/>
          <p:cNvSpPr txBox="1"/>
          <p:nvPr>
            <p:ph type="body" idx="1"/>
          </p:nvPr>
        </p:nvSpPr>
        <p:spPr>
          <a:xfrm>
            <a:off x="382158" y="1267386"/>
            <a:ext cx="9267438" cy="3837027"/>
          </a:xfrm>
          <a:prstGeom prst="rect">
            <a:avLst/>
          </a:prstGeom>
        </p:spPr>
        <p:txBody>
          <a:bodyPr/>
          <a:lstStyle/>
          <a:p>
            <a:pPr marL="275890" indent="-234615">
              <a:lnSpc>
                <a:spcPct val="80000"/>
              </a:lnSpc>
              <a:defRPr sz="2600"/>
            </a:pPr>
            <a:r>
              <a:t>CDM-Optics, U of Colorado, Boulder</a:t>
            </a:r>
          </a:p>
          <a:p>
            <a:pPr marL="275890" indent="-234615">
              <a:lnSpc>
                <a:spcPct val="80000"/>
              </a:lnSpc>
              <a:defRPr sz="2600"/>
            </a:pPr>
            <a:r>
              <a:t>Improve depth of field using weird optics &amp; deconvolution</a:t>
            </a:r>
          </a:p>
          <a:p>
            <a:pPr marL="221748" indent="-180473">
              <a:lnSpc>
                <a:spcPct val="80000"/>
              </a:lnSpc>
            </a:pPr>
            <a:r>
              <a:rPr sz="2000" u="sng">
                <a:solidFill>
                  <a:srgbClr val="606060"/>
                </a:solidFill>
                <a:uFill>
                  <a:solidFill>
                    <a:srgbClr val="606060"/>
                  </a:solidFill>
                </a:uFill>
                <a:hlinkClick r:id="rId3" invalidUrl="" action="" tgtFrame="" tooltip="" history="1" highlightClick="0" endSnd="0"/>
              </a:rPr>
              <a:t>http://www.cdm-optics.com/site/publications.php</a:t>
            </a:r>
            <a:r>
              <a:rPr sz="2000"/>
              <a:t> </a:t>
            </a:r>
            <a:endParaRPr sz="2000"/>
          </a:p>
          <a:p>
            <a:pPr lvl="1" marL="648869" indent="-150394">
              <a:lnSpc>
                <a:spcPct val="80000"/>
              </a:lnSpc>
            </a:pPr>
            <a:r>
              <a:rPr sz="2000"/>
              <a:t>The worst title ever: "A New Paradigm for Imaging Systems", Cathey and Dowski, Appl. Optics, 2002 </a:t>
            </a:r>
          </a:p>
        </p:txBody>
      </p:sp>
      <p:pic>
        <p:nvPicPr>
          <p:cNvPr id="1037" name="image.png" descr="image.png"/>
          <p:cNvPicPr>
            <a:picLocks noChangeAspect="0"/>
          </p:cNvPicPr>
          <p:nvPr/>
        </p:nvPicPr>
        <p:blipFill>
          <a:blip r:embed="rId4">
            <a:extLst/>
          </a:blip>
          <a:stretch>
            <a:fillRect/>
          </a:stretch>
        </p:blipFill>
        <p:spPr>
          <a:xfrm>
            <a:off x="376928" y="3429091"/>
            <a:ext cx="3636546" cy="4102010"/>
          </a:xfrm>
          <a:prstGeom prst="rect">
            <a:avLst/>
          </a:prstGeom>
          <a:ln w="12700">
            <a:miter lim="400000"/>
          </a:ln>
        </p:spPr>
      </p:pic>
      <p:pic>
        <p:nvPicPr>
          <p:cNvPr id="1038" name="image.png" descr="image.png"/>
          <p:cNvPicPr>
            <a:picLocks noChangeAspect="0"/>
          </p:cNvPicPr>
          <p:nvPr/>
        </p:nvPicPr>
        <p:blipFill>
          <a:blip r:embed="rId5">
            <a:extLst/>
          </a:blip>
          <a:stretch>
            <a:fillRect/>
          </a:stretch>
        </p:blipFill>
        <p:spPr>
          <a:xfrm>
            <a:off x="4261023" y="3412529"/>
            <a:ext cx="3628266" cy="4118571"/>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4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4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042" name="Wavefront coding"/>
          <p:cNvSpPr txBox="1"/>
          <p:nvPr>
            <p:ph type="title"/>
          </p:nvPr>
        </p:nvSpPr>
        <p:spPr>
          <a:prstGeom prst="rect">
            <a:avLst/>
          </a:prstGeom>
        </p:spPr>
        <p:txBody>
          <a:bodyPr/>
          <a:lstStyle/>
          <a:p>
            <a:pPr/>
            <a:r>
              <a:t>Wavefront coding</a:t>
            </a:r>
          </a:p>
        </p:txBody>
      </p:sp>
      <p:sp>
        <p:nvSpPr>
          <p:cNvPr id="1043" name="Idea: deconvolution to deblur out of focus regions…"/>
          <p:cNvSpPr txBox="1"/>
          <p:nvPr>
            <p:ph type="body" idx="1"/>
          </p:nvPr>
        </p:nvSpPr>
        <p:spPr>
          <a:xfrm>
            <a:off x="382158" y="1267386"/>
            <a:ext cx="9267438" cy="6263715"/>
          </a:xfrm>
          <a:prstGeom prst="rect">
            <a:avLst/>
          </a:prstGeom>
        </p:spPr>
        <p:txBody>
          <a:bodyPr/>
          <a:lstStyle/>
          <a:p>
            <a:pPr/>
            <a:r>
              <a:t>Idea: deconvolution to deblur out of focus regions </a:t>
            </a:r>
          </a:p>
          <a:p>
            <a:pPr/>
            <a:r>
              <a:t>Sometimes, we can cancel a convolution by another convolution</a:t>
            </a:r>
          </a:p>
          <a:p>
            <a:pPr lvl="1"/>
            <a:r>
              <a:t>This is called deconvolution</a:t>
            </a:r>
          </a:p>
          <a:p>
            <a:pPr/>
            <a:r>
              <a:t>Best studied in the Fourier domain (of course!)</a:t>
            </a:r>
          </a:p>
          <a:p>
            <a:pPr lvl="1"/>
            <a:r>
              <a:t>Convolution = multiplication of spectra</a:t>
            </a:r>
          </a:p>
          <a:p>
            <a:pPr lvl="1"/>
            <a:r>
              <a:t>Deconvolution = multiplication by inverse spectrum</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4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4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047" name="Deconvolution"/>
          <p:cNvSpPr txBox="1"/>
          <p:nvPr>
            <p:ph type="title"/>
          </p:nvPr>
        </p:nvSpPr>
        <p:spPr>
          <a:prstGeom prst="rect">
            <a:avLst/>
          </a:prstGeom>
        </p:spPr>
        <p:txBody>
          <a:bodyPr/>
          <a:lstStyle>
            <a:lvl1pPr>
              <a:defRPr sz="3800"/>
            </a:lvl1pPr>
          </a:lstStyle>
          <a:p>
            <a:pPr/>
            <a:r>
              <a:t>Deconvolution</a:t>
            </a:r>
          </a:p>
        </p:txBody>
      </p:sp>
      <p:sp>
        <p:nvSpPr>
          <p:cNvPr id="1048" name="Assume we know blurring kernel k…"/>
          <p:cNvSpPr txBox="1"/>
          <p:nvPr>
            <p:ph type="body" idx="1"/>
          </p:nvPr>
        </p:nvSpPr>
        <p:spPr>
          <a:prstGeom prst="rect">
            <a:avLst/>
          </a:prstGeom>
        </p:spPr>
        <p:txBody>
          <a:bodyPr/>
          <a:lstStyle/>
          <a:p>
            <a:pPr/>
            <a:r>
              <a:t>Assume we know blurring kernel k</a:t>
            </a:r>
          </a:p>
          <a:p>
            <a:pPr marL="421881" indent="-376554">
              <a:buSzTx/>
              <a:buNone/>
            </a:pPr>
            <a:r>
              <a:t>	f' = f </a:t>
            </a:r>
            <a:r>
              <a:rPr b="0">
                <a:latin typeface="Symbol"/>
                <a:ea typeface="Symbol"/>
                <a:cs typeface="Symbol"/>
                <a:sym typeface="Symbol"/>
              </a:rPr>
              <a:t>Ä</a:t>
            </a:r>
            <a:r>
              <a:t> k   </a:t>
            </a:r>
          </a:p>
          <a:p>
            <a:pPr marL="421881" indent="-376554">
              <a:buSzTx/>
              <a:buNone/>
            </a:pPr>
            <a:r>
              <a:t>		</a:t>
            </a:r>
            <a:r>
              <a:rPr b="0">
                <a:latin typeface="Wingdings"/>
                <a:ea typeface="Wingdings"/>
                <a:cs typeface="Wingdings"/>
                <a:sym typeface="Wingdings"/>
              </a:rPr>
              <a:t></a:t>
            </a:r>
            <a:r>
              <a:t>  F' = F K    (in Fourier space)</a:t>
            </a:r>
          </a:p>
          <a:p>
            <a:pPr/>
            <a:r>
              <a:t>Invert by: F=F'/K    (in Fourier space)</a:t>
            </a:r>
          </a:p>
          <a:p>
            <a:pPr/>
          </a:p>
          <a:p>
            <a:pPr/>
            <a:r>
              <a:t>Well-known problem with deconvolution: </a:t>
            </a:r>
          </a:p>
          <a:p>
            <a:pPr lvl="1"/>
            <a:r>
              <a:t>Impossible to invert for </a:t>
            </a:r>
            <a:r>
              <a:rPr>
                <a:latin typeface="Symbol"/>
                <a:ea typeface="Symbol"/>
                <a:cs typeface="Symbol"/>
                <a:sym typeface="Symbol"/>
              </a:rPr>
              <a:t>w</a:t>
            </a:r>
            <a:r>
              <a:t> where K(</a:t>
            </a:r>
            <a:r>
              <a:rPr>
                <a:latin typeface="Symbol"/>
                <a:ea typeface="Symbol"/>
                <a:cs typeface="Symbol"/>
                <a:sym typeface="Symbol"/>
              </a:rPr>
              <a:t>w</a:t>
            </a:r>
            <a:r>
              <a:t>)=0</a:t>
            </a:r>
          </a:p>
          <a:p>
            <a:pPr lvl="1"/>
            <a:r>
              <a:t>Numerically unstable when K(</a:t>
            </a:r>
            <a:r>
              <a:rPr>
                <a:latin typeface="Symbol"/>
                <a:ea typeface="Symbol"/>
                <a:cs typeface="Symbol"/>
                <a:sym typeface="Symbol"/>
              </a:rPr>
              <a:t>w</a:t>
            </a:r>
            <a:r>
              <a:t>) is small</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5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052" name="Wavefront coding"/>
          <p:cNvSpPr txBox="1"/>
          <p:nvPr>
            <p:ph type="title"/>
          </p:nvPr>
        </p:nvSpPr>
        <p:spPr>
          <a:prstGeom prst="rect">
            <a:avLst/>
          </a:prstGeom>
        </p:spPr>
        <p:txBody>
          <a:bodyPr/>
          <a:lstStyle/>
          <a:p>
            <a:pPr/>
            <a:r>
              <a:t>Wavefront coding</a:t>
            </a:r>
          </a:p>
        </p:txBody>
      </p:sp>
      <p:sp>
        <p:nvSpPr>
          <p:cNvPr id="1053" name="Idea: deconvolution to deblur out of focus regions…"/>
          <p:cNvSpPr txBox="1"/>
          <p:nvPr>
            <p:ph type="body" idx="1"/>
          </p:nvPr>
        </p:nvSpPr>
        <p:spPr>
          <a:xfrm>
            <a:off x="382158" y="1267386"/>
            <a:ext cx="9267438" cy="6263715"/>
          </a:xfrm>
          <a:prstGeom prst="rect">
            <a:avLst/>
          </a:prstGeom>
        </p:spPr>
        <p:txBody>
          <a:bodyPr/>
          <a:lstStyle/>
          <a:p>
            <a:pPr/>
            <a:r>
              <a:t>Idea: deconvolution to deblur out of focus regions </a:t>
            </a:r>
          </a:p>
          <a:p>
            <a:pPr/>
            <a:r>
              <a:t>Problem 1: depth of field blur is not shift-invariant</a:t>
            </a:r>
          </a:p>
          <a:p>
            <a:pPr lvl="1"/>
            <a:r>
              <a:t>Depends on depth</a:t>
            </a:r>
          </a:p>
          <a:p>
            <a:pPr lvl="1" marL="861195" indent="-313795">
              <a:buSzTx/>
              <a:buNone/>
            </a:pPr>
            <a:r>
              <a:rPr>
                <a:latin typeface="Wingdings"/>
                <a:ea typeface="Wingdings"/>
                <a:cs typeface="Wingdings"/>
                <a:sym typeface="Wingdings"/>
              </a:rPr>
              <a:t></a:t>
            </a:r>
            <a:r>
              <a:t>If depth of field is not a convolution,</a:t>
            </a:r>
            <a:br/>
            <a:r>
              <a:t>it's harder to use deconvolution ;-(</a:t>
            </a:r>
          </a:p>
          <a:p>
            <a:pPr/>
            <a:r>
              <a:t>Problem 2: Depth of field blur "kills information"</a:t>
            </a:r>
          </a:p>
          <a:p>
            <a:pPr lvl="1"/>
            <a:r>
              <a:t>Fourier transform of blurring kernel has low frequency response</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5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057" name="Wavefront coding"/>
          <p:cNvSpPr txBox="1"/>
          <p:nvPr>
            <p:ph type="title"/>
          </p:nvPr>
        </p:nvSpPr>
        <p:spPr>
          <a:prstGeom prst="rect">
            <a:avLst/>
          </a:prstGeom>
        </p:spPr>
        <p:txBody>
          <a:bodyPr/>
          <a:lstStyle/>
          <a:p>
            <a:pPr/>
            <a:r>
              <a:t>Wavefront coding</a:t>
            </a:r>
          </a:p>
        </p:txBody>
      </p:sp>
      <p:sp>
        <p:nvSpPr>
          <p:cNvPr id="1058" name="Idea: deconvolution to deblur out of focus regions…"/>
          <p:cNvSpPr txBox="1"/>
          <p:nvPr>
            <p:ph type="body" idx="1"/>
          </p:nvPr>
        </p:nvSpPr>
        <p:spPr>
          <a:xfrm>
            <a:off x="382158" y="1267386"/>
            <a:ext cx="9267438" cy="6263715"/>
          </a:xfrm>
          <a:prstGeom prst="rect">
            <a:avLst/>
          </a:prstGeom>
        </p:spPr>
        <p:txBody>
          <a:bodyPr/>
          <a:lstStyle/>
          <a:p>
            <a:pPr>
              <a:lnSpc>
                <a:spcPct val="90000"/>
              </a:lnSpc>
            </a:pPr>
            <a:r>
              <a:t>Idea: deconvolution to deblur out of focus regions </a:t>
            </a:r>
          </a:p>
          <a:p>
            <a:pPr lvl="1">
              <a:lnSpc>
                <a:spcPct val="90000"/>
              </a:lnSpc>
            </a:pPr>
            <a:r>
              <a:t>Problem 1: depth of field blur is not shift-invariant</a:t>
            </a:r>
          </a:p>
          <a:p>
            <a:pPr lvl="1">
              <a:lnSpc>
                <a:spcPct val="90000"/>
              </a:lnSpc>
            </a:pPr>
            <a:r>
              <a:t>Problem 2: Depth of field blur "kills information"</a:t>
            </a:r>
          </a:p>
          <a:p>
            <a:pPr>
              <a:lnSpc>
                <a:spcPct val="90000"/>
              </a:lnSpc>
            </a:pPr>
            <a:r>
              <a:t>Solution: change optical system so that</a:t>
            </a:r>
          </a:p>
          <a:p>
            <a:pPr lvl="1">
              <a:lnSpc>
                <a:spcPct val="90000"/>
              </a:lnSpc>
            </a:pPr>
            <a:r>
              <a:t>Rays don't converge anymore</a:t>
            </a:r>
          </a:p>
          <a:p>
            <a:pPr lvl="1">
              <a:lnSpc>
                <a:spcPct val="90000"/>
              </a:lnSpc>
            </a:pPr>
            <a:r>
              <a:t>Image blur is the same for all depth</a:t>
            </a:r>
          </a:p>
          <a:p>
            <a:pPr lvl="1">
              <a:lnSpc>
                <a:spcPct val="90000"/>
              </a:lnSpc>
            </a:pPr>
            <a:r>
              <a:t>Blur spectrum is higher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05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058">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1058">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1058">
                                            <p:txEl>
                                              <p:pRg st="2" end="2"/>
                                            </p:txEl>
                                          </p:spTgt>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1" fill="hold">
                                  <p:stCondLst>
                                    <p:cond delay="0"/>
                                  </p:stCondLst>
                                  <p:iterate type="el" backwards="0">
                                    <p:tmAbs val="0"/>
                                  </p:iterate>
                                  <p:childTnLst>
                                    <p:set>
                                      <p:cBhvr>
                                        <p:cTn id="15" fill="hold"/>
                                        <p:tgtEl>
                                          <p:spTgt spid="1058">
                                            <p:txEl>
                                              <p:pRg st="3" end="3"/>
                                            </p:txEl>
                                          </p:spTgt>
                                        </p:tgtEl>
                                        <p:attrNameLst>
                                          <p:attrName>style.visibility</p:attrName>
                                        </p:attrNameLst>
                                      </p:cBhvr>
                                      <p:to>
                                        <p:strVal val="visible"/>
                                      </p:to>
                                    </p:set>
                                  </p:childTnLst>
                                </p:cTn>
                              </p:par>
                              <p:par>
                                <p:cTn id="16" presetClass="entr" nodeType="withEffect" presetSubtype="0" presetID="1" grpId="1" fill="hold">
                                  <p:stCondLst>
                                    <p:cond delay="0"/>
                                  </p:stCondLst>
                                  <p:iterate type="el" backwards="0">
                                    <p:tmAbs val="0"/>
                                  </p:iterate>
                                  <p:childTnLst>
                                    <p:set>
                                      <p:cBhvr>
                                        <p:cTn id="17" fill="hold"/>
                                        <p:tgtEl>
                                          <p:spTgt spid="1058">
                                            <p:txEl>
                                              <p:pRg st="4" end="4"/>
                                            </p:txEl>
                                          </p:spTgt>
                                        </p:tgtEl>
                                        <p:attrNameLst>
                                          <p:attrName>style.visibility</p:attrName>
                                        </p:attrNameLst>
                                      </p:cBhvr>
                                      <p:to>
                                        <p:strVal val="visible"/>
                                      </p:to>
                                    </p:set>
                                  </p:childTnLst>
                                </p:cTn>
                              </p:par>
                              <p:par>
                                <p:cTn id="18" presetClass="entr" nodeType="withEffect" presetSubtype="0" presetID="1" grpId="1" fill="hold">
                                  <p:stCondLst>
                                    <p:cond delay="0"/>
                                  </p:stCondLst>
                                  <p:iterate type="el" backwards="0">
                                    <p:tmAbs val="0"/>
                                  </p:iterate>
                                  <p:childTnLst>
                                    <p:set>
                                      <p:cBhvr>
                                        <p:cTn id="19" fill="hold"/>
                                        <p:tgtEl>
                                          <p:spTgt spid="1058">
                                            <p:txEl>
                                              <p:pRg st="5" end="5"/>
                                            </p:txEl>
                                          </p:spTgt>
                                        </p:tgtEl>
                                        <p:attrNameLst>
                                          <p:attrName>style.visibility</p:attrName>
                                        </p:attrNameLst>
                                      </p:cBhvr>
                                      <p:to>
                                        <p:strVal val="visible"/>
                                      </p:to>
                                    </p:set>
                                  </p:childTnLst>
                                </p:cTn>
                              </p:par>
                              <p:par>
                                <p:cTn id="20" presetClass="entr" nodeType="withEffect" presetSubtype="0" presetID="1" grpId="1" fill="hold">
                                  <p:stCondLst>
                                    <p:cond delay="0"/>
                                  </p:stCondLst>
                                  <p:iterate type="el" backwards="0">
                                    <p:tmAbs val="0"/>
                                  </p:iterate>
                                  <p:childTnLst>
                                    <p:set>
                                      <p:cBhvr>
                                        <p:cTn id="21" fill="hold"/>
                                        <p:tgtEl>
                                          <p:spTgt spid="1058">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058"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6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062" name="Wavefront coding"/>
          <p:cNvSpPr txBox="1"/>
          <p:nvPr>
            <p:ph type="title"/>
          </p:nvPr>
        </p:nvSpPr>
        <p:spPr>
          <a:prstGeom prst="rect">
            <a:avLst/>
          </a:prstGeom>
        </p:spPr>
        <p:txBody>
          <a:bodyPr/>
          <a:lstStyle/>
          <a:p>
            <a:pPr/>
            <a:r>
              <a:t>Wavefront coding</a:t>
            </a:r>
          </a:p>
        </p:txBody>
      </p:sp>
      <p:sp>
        <p:nvSpPr>
          <p:cNvPr id="1063" name="Idea: deconvolution to deblur out of focus regions…"/>
          <p:cNvSpPr txBox="1"/>
          <p:nvPr>
            <p:ph type="body" idx="1"/>
          </p:nvPr>
        </p:nvSpPr>
        <p:spPr>
          <a:xfrm>
            <a:off x="382158" y="1267386"/>
            <a:ext cx="9267438" cy="6263715"/>
          </a:xfrm>
          <a:prstGeom prst="rect">
            <a:avLst/>
          </a:prstGeom>
        </p:spPr>
        <p:txBody>
          <a:bodyPr/>
          <a:lstStyle/>
          <a:p>
            <a:pPr>
              <a:lnSpc>
                <a:spcPct val="90000"/>
              </a:lnSpc>
            </a:pPr>
            <a:r>
              <a:t>Idea: deconvolution to deblur out of focus regions </a:t>
            </a:r>
          </a:p>
          <a:p>
            <a:pPr lvl="1">
              <a:lnSpc>
                <a:spcPct val="90000"/>
              </a:lnSpc>
            </a:pPr>
            <a:r>
              <a:t>Problem 1: depth of field blur is not shift-invariant</a:t>
            </a:r>
          </a:p>
          <a:p>
            <a:pPr lvl="1">
              <a:lnSpc>
                <a:spcPct val="90000"/>
              </a:lnSpc>
            </a:pPr>
            <a:r>
              <a:t>Problem 2: Depth of field blur "kills information"</a:t>
            </a:r>
          </a:p>
          <a:p>
            <a:pPr>
              <a:lnSpc>
                <a:spcPct val="90000"/>
              </a:lnSpc>
            </a:pPr>
            <a:r>
              <a:t>Solution: change optical system so that</a:t>
            </a:r>
          </a:p>
          <a:p>
            <a:pPr lvl="1">
              <a:lnSpc>
                <a:spcPct val="90000"/>
              </a:lnSpc>
            </a:pPr>
            <a:r>
              <a:t>Rays don't converge anymore</a:t>
            </a:r>
          </a:p>
          <a:p>
            <a:pPr lvl="1">
              <a:lnSpc>
                <a:spcPct val="90000"/>
              </a:lnSpc>
            </a:pPr>
            <a:r>
              <a:t>Image blur is the same for all depth</a:t>
            </a:r>
          </a:p>
          <a:p>
            <a:pPr lvl="1">
              <a:lnSpc>
                <a:spcPct val="90000"/>
              </a:lnSpc>
            </a:pPr>
            <a:r>
              <a:t>Blur spectrum is higher</a:t>
            </a:r>
          </a:p>
          <a:p>
            <a:pPr>
              <a:lnSpc>
                <a:spcPct val="90000"/>
              </a:lnSpc>
            </a:pPr>
            <a:r>
              <a:t>How it's done</a:t>
            </a:r>
          </a:p>
          <a:p>
            <a:pPr lvl="1">
              <a:lnSpc>
                <a:spcPct val="90000"/>
              </a:lnSpc>
            </a:pPr>
            <a:r>
              <a:t>Phase plate (cubic lens z=y</a:t>
            </a:r>
            <a:r>
              <a:rPr baseline="31999"/>
              <a:t>3</a:t>
            </a:r>
            <a:r>
              <a:t>+x</a:t>
            </a:r>
            <a:r>
              <a:rPr baseline="31999"/>
              <a:t>3</a:t>
            </a:r>
            <a:r>
              <a:t>)</a:t>
            </a:r>
          </a:p>
          <a:p>
            <a:pPr lvl="1">
              <a:lnSpc>
                <a:spcPct val="90000"/>
              </a:lnSpc>
            </a:pPr>
            <a:r>
              <a:t>Will do things similar to spherical aberrations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06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063">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1063">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1063">
                                            <p:txEl>
                                              <p:pRg st="2" end="2"/>
                                            </p:txEl>
                                          </p:spTgt>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1" fill="hold">
                                  <p:stCondLst>
                                    <p:cond delay="0"/>
                                  </p:stCondLst>
                                  <p:iterate type="el" backwards="0">
                                    <p:tmAbs val="0"/>
                                  </p:iterate>
                                  <p:childTnLst>
                                    <p:set>
                                      <p:cBhvr>
                                        <p:cTn id="15" fill="hold"/>
                                        <p:tgtEl>
                                          <p:spTgt spid="1063">
                                            <p:txEl>
                                              <p:pRg st="3" end="3"/>
                                            </p:txEl>
                                          </p:spTgt>
                                        </p:tgtEl>
                                        <p:attrNameLst>
                                          <p:attrName>style.visibility</p:attrName>
                                        </p:attrNameLst>
                                      </p:cBhvr>
                                      <p:to>
                                        <p:strVal val="visible"/>
                                      </p:to>
                                    </p:set>
                                  </p:childTnLst>
                                </p:cTn>
                              </p:par>
                              <p:par>
                                <p:cTn id="16" presetClass="entr" nodeType="withEffect" presetSubtype="0" presetID="1" grpId="1" fill="hold">
                                  <p:stCondLst>
                                    <p:cond delay="0"/>
                                  </p:stCondLst>
                                  <p:iterate type="el" backwards="0">
                                    <p:tmAbs val="0"/>
                                  </p:iterate>
                                  <p:childTnLst>
                                    <p:set>
                                      <p:cBhvr>
                                        <p:cTn id="17" fill="hold"/>
                                        <p:tgtEl>
                                          <p:spTgt spid="1063">
                                            <p:txEl>
                                              <p:pRg st="4" end="4"/>
                                            </p:txEl>
                                          </p:spTgt>
                                        </p:tgtEl>
                                        <p:attrNameLst>
                                          <p:attrName>style.visibility</p:attrName>
                                        </p:attrNameLst>
                                      </p:cBhvr>
                                      <p:to>
                                        <p:strVal val="visible"/>
                                      </p:to>
                                    </p:set>
                                  </p:childTnLst>
                                </p:cTn>
                              </p:par>
                              <p:par>
                                <p:cTn id="18" presetClass="entr" nodeType="withEffect" presetSubtype="0" presetID="1" grpId="1" fill="hold">
                                  <p:stCondLst>
                                    <p:cond delay="0"/>
                                  </p:stCondLst>
                                  <p:iterate type="el" backwards="0">
                                    <p:tmAbs val="0"/>
                                  </p:iterate>
                                  <p:childTnLst>
                                    <p:set>
                                      <p:cBhvr>
                                        <p:cTn id="19" fill="hold"/>
                                        <p:tgtEl>
                                          <p:spTgt spid="1063">
                                            <p:txEl>
                                              <p:pRg st="5" end="5"/>
                                            </p:txEl>
                                          </p:spTgt>
                                        </p:tgtEl>
                                        <p:attrNameLst>
                                          <p:attrName>style.visibility</p:attrName>
                                        </p:attrNameLst>
                                      </p:cBhvr>
                                      <p:to>
                                        <p:strVal val="visible"/>
                                      </p:to>
                                    </p:set>
                                  </p:childTnLst>
                                </p:cTn>
                              </p:par>
                              <p:par>
                                <p:cTn id="20" presetClass="entr" nodeType="withEffect" presetSubtype="0" presetID="1" grpId="1" fill="hold">
                                  <p:stCondLst>
                                    <p:cond delay="0"/>
                                  </p:stCondLst>
                                  <p:iterate type="el" backwards="0">
                                    <p:tmAbs val="0"/>
                                  </p:iterate>
                                  <p:childTnLst>
                                    <p:set>
                                      <p:cBhvr>
                                        <p:cTn id="21" fill="hold"/>
                                        <p:tgtEl>
                                          <p:spTgt spid="1063">
                                            <p:txEl>
                                              <p:pRg st="6" end="6"/>
                                            </p:txEl>
                                          </p:spTgt>
                                        </p:tgtEl>
                                        <p:attrNameLst>
                                          <p:attrName>style.visibility</p:attrName>
                                        </p:attrNameLst>
                                      </p:cBhvr>
                                      <p:to>
                                        <p:strVal val="visible"/>
                                      </p:to>
                                    </p:set>
                                  </p:childTnLst>
                                </p:cTn>
                              </p:par>
                            </p:childTnLst>
                          </p:cTn>
                        </p:par>
                        <p:par>
                          <p:cTn id="22" fill="hold">
                            <p:stCondLst>
                              <p:cond delay="0"/>
                            </p:stCondLst>
                            <p:childTnLst>
                              <p:par>
                                <p:cTn id="23" presetClass="entr" nodeType="afterEffect" presetSubtype="0" presetID="1" grpId="1" fill="hold">
                                  <p:stCondLst>
                                    <p:cond delay="0"/>
                                  </p:stCondLst>
                                  <p:iterate type="el" backwards="0">
                                    <p:tmAbs val="0"/>
                                  </p:iterate>
                                  <p:childTnLst>
                                    <p:set>
                                      <p:cBhvr>
                                        <p:cTn id="24" fill="hold"/>
                                        <p:tgtEl>
                                          <p:spTgt spid="1063">
                                            <p:txEl>
                                              <p:pRg st="7" end="7"/>
                                            </p:txEl>
                                          </p:spTgt>
                                        </p:tgtEl>
                                        <p:attrNameLst>
                                          <p:attrName>style.visibility</p:attrName>
                                        </p:attrNameLst>
                                      </p:cBhvr>
                                      <p:to>
                                        <p:strVal val="visible"/>
                                      </p:to>
                                    </p:set>
                                  </p:childTnLst>
                                </p:cTn>
                              </p:par>
                              <p:par>
                                <p:cTn id="25" presetClass="entr" nodeType="withEffect" presetSubtype="0" presetID="1" grpId="1" fill="hold">
                                  <p:stCondLst>
                                    <p:cond delay="0"/>
                                  </p:stCondLst>
                                  <p:iterate type="el" backwards="0">
                                    <p:tmAbs val="0"/>
                                  </p:iterate>
                                  <p:childTnLst>
                                    <p:set>
                                      <p:cBhvr>
                                        <p:cTn id="26" fill="hold"/>
                                        <p:tgtEl>
                                          <p:spTgt spid="1063">
                                            <p:txEl>
                                              <p:pRg st="8" end="8"/>
                                            </p:txEl>
                                          </p:spTgt>
                                        </p:tgtEl>
                                        <p:attrNameLst>
                                          <p:attrName>style.visibility</p:attrName>
                                        </p:attrNameLst>
                                      </p:cBhvr>
                                      <p:to>
                                        <p:strVal val="visible"/>
                                      </p:to>
                                    </p:set>
                                  </p:childTnLst>
                                </p:cTn>
                              </p:par>
                              <p:par>
                                <p:cTn id="27" presetClass="entr" nodeType="withEffect" presetSubtype="0" presetID="1" grpId="1" fill="hold">
                                  <p:stCondLst>
                                    <p:cond delay="0"/>
                                  </p:stCondLst>
                                  <p:iterate type="el" backwards="0">
                                    <p:tmAbs val="0"/>
                                  </p:iterate>
                                  <p:childTnLst>
                                    <p:set>
                                      <p:cBhvr>
                                        <p:cTn id="28" fill="hold"/>
                                        <p:tgtEl>
                                          <p:spTgt spid="1063">
                                            <p:txEl>
                                              <p:pRg st="9" end="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063" grpId="1"/>
    </p:bld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6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067" name="Ray version"/>
          <p:cNvSpPr txBox="1"/>
          <p:nvPr>
            <p:ph type="title"/>
          </p:nvPr>
        </p:nvSpPr>
        <p:spPr>
          <a:prstGeom prst="rect">
            <a:avLst/>
          </a:prstGeom>
        </p:spPr>
        <p:txBody>
          <a:bodyPr/>
          <a:lstStyle/>
          <a:p>
            <a:pPr/>
            <a:r>
              <a:t>Ray version</a:t>
            </a:r>
          </a:p>
        </p:txBody>
      </p:sp>
      <p:sp>
        <p:nvSpPr>
          <p:cNvPr id="1068" name="Double-click to edit"/>
          <p:cNvSpPr txBox="1"/>
          <p:nvPr>
            <p:ph type="body" idx="1"/>
          </p:nvPr>
        </p:nvSpPr>
        <p:spPr>
          <a:prstGeom prst="rect">
            <a:avLst/>
          </a:prstGeom>
        </p:spPr>
        <p:txBody>
          <a:bodyPr/>
          <a:lstStyle/>
          <a:p>
            <a:pPr/>
          </a:p>
        </p:txBody>
      </p:sp>
      <p:pic>
        <p:nvPicPr>
          <p:cNvPr id="1069" name="image.png" descr="image.png"/>
          <p:cNvPicPr>
            <a:picLocks noChangeAspect="0"/>
          </p:cNvPicPr>
          <p:nvPr/>
        </p:nvPicPr>
        <p:blipFill>
          <a:blip r:embed="rId3">
            <a:extLst/>
          </a:blip>
          <a:stretch>
            <a:fillRect/>
          </a:stretch>
        </p:blipFill>
        <p:spPr>
          <a:xfrm>
            <a:off x="2116" y="1021579"/>
            <a:ext cx="4459388" cy="3061254"/>
          </a:xfrm>
          <a:prstGeom prst="rect">
            <a:avLst/>
          </a:prstGeom>
          <a:ln w="12700">
            <a:miter lim="400000"/>
          </a:ln>
        </p:spPr>
      </p:pic>
      <p:pic>
        <p:nvPicPr>
          <p:cNvPr id="1070" name="image.png" descr="image.png"/>
          <p:cNvPicPr>
            <a:picLocks noChangeAspect="0"/>
          </p:cNvPicPr>
          <p:nvPr/>
        </p:nvPicPr>
        <p:blipFill>
          <a:blip r:embed="rId4">
            <a:extLst/>
          </a:blip>
          <a:stretch>
            <a:fillRect/>
          </a:stretch>
        </p:blipFill>
        <p:spPr>
          <a:xfrm>
            <a:off x="21292" y="4070629"/>
            <a:ext cx="4393143" cy="3225125"/>
          </a:xfrm>
          <a:prstGeom prst="rect">
            <a:avLst/>
          </a:prstGeom>
          <a:ln w="12700">
            <a:miter lim="400000"/>
          </a:ln>
        </p:spPr>
      </p:pic>
      <p:pic>
        <p:nvPicPr>
          <p:cNvPr id="1071" name="image.png" descr="image.png"/>
          <p:cNvPicPr>
            <a:picLocks noChangeAspect="0"/>
          </p:cNvPicPr>
          <p:nvPr/>
        </p:nvPicPr>
        <p:blipFill>
          <a:blip r:embed="rId5">
            <a:extLst/>
          </a:blip>
          <a:stretch>
            <a:fillRect/>
          </a:stretch>
        </p:blipFill>
        <p:spPr>
          <a:xfrm>
            <a:off x="4487653" y="1021579"/>
            <a:ext cx="4358277" cy="3036848"/>
          </a:xfrm>
          <a:prstGeom prst="rect">
            <a:avLst/>
          </a:prstGeom>
          <a:ln w="12700">
            <a:miter lim="400000"/>
          </a:ln>
        </p:spPr>
      </p:pic>
      <p:pic>
        <p:nvPicPr>
          <p:cNvPr id="1072" name="image.png" descr="image.png"/>
          <p:cNvPicPr>
            <a:picLocks noChangeAspect="0"/>
          </p:cNvPicPr>
          <p:nvPr/>
        </p:nvPicPr>
        <p:blipFill>
          <a:blip r:embed="rId6">
            <a:extLst/>
          </a:blip>
          <a:stretch>
            <a:fillRect/>
          </a:stretch>
        </p:blipFill>
        <p:spPr>
          <a:xfrm>
            <a:off x="4489397" y="4070629"/>
            <a:ext cx="4443699" cy="3186772"/>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7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076" name="Image of a point source"/>
          <p:cNvSpPr txBox="1"/>
          <p:nvPr>
            <p:ph type="title"/>
          </p:nvPr>
        </p:nvSpPr>
        <p:spPr>
          <a:prstGeom prst="rect">
            <a:avLst/>
          </a:prstGeom>
        </p:spPr>
        <p:txBody>
          <a:bodyPr/>
          <a:lstStyle/>
          <a:p>
            <a:pPr/>
            <a:r>
              <a:t>Image of a point source</a:t>
            </a:r>
          </a:p>
        </p:txBody>
      </p:sp>
      <p:sp>
        <p:nvSpPr>
          <p:cNvPr id="1077" name="aka Point Spread Function (PSF), same as kernel"/>
          <p:cNvSpPr txBox="1"/>
          <p:nvPr>
            <p:ph type="body" idx="1"/>
          </p:nvPr>
        </p:nvSpPr>
        <p:spPr>
          <a:prstGeom prst="rect">
            <a:avLst/>
          </a:prstGeom>
        </p:spPr>
        <p:txBody>
          <a:bodyPr/>
          <a:lstStyle/>
          <a:p>
            <a:pPr/>
            <a:r>
              <a:t>aka Point Spread Function (PSF), same as kernel</a:t>
            </a:r>
          </a:p>
        </p:txBody>
      </p:sp>
      <p:pic>
        <p:nvPicPr>
          <p:cNvPr id="1078" name="image.png" descr="image.png"/>
          <p:cNvPicPr>
            <a:picLocks noChangeAspect="0"/>
          </p:cNvPicPr>
          <p:nvPr/>
        </p:nvPicPr>
        <p:blipFill>
          <a:blip r:embed="rId3">
            <a:extLst/>
          </a:blip>
          <a:srcRect l="1556" t="1916" r="2896" b="16672"/>
          <a:stretch>
            <a:fillRect/>
          </a:stretch>
        </p:blipFill>
        <p:spPr>
          <a:xfrm>
            <a:off x="4718860" y="2765325"/>
            <a:ext cx="4628490" cy="4638296"/>
          </a:xfrm>
          <a:prstGeom prst="rect">
            <a:avLst/>
          </a:prstGeom>
          <a:ln w="12700">
            <a:miter lim="400000"/>
          </a:ln>
        </p:spPr>
      </p:pic>
      <p:sp>
        <p:nvSpPr>
          <p:cNvPr id="1079" name="Normal lens"/>
          <p:cNvSpPr txBox="1"/>
          <p:nvPr/>
        </p:nvSpPr>
        <p:spPr>
          <a:xfrm>
            <a:off x="2041789" y="3373305"/>
            <a:ext cx="177176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defRPr sz="2600">
                <a:uFill>
                  <a:solidFill>
                    <a:srgbClr val="000000"/>
                  </a:solidFill>
                </a:uFill>
                <a:latin typeface="Times New Roman"/>
                <a:ea typeface="Times New Roman"/>
                <a:cs typeface="Times New Roman"/>
                <a:sym typeface="Times New Roman"/>
              </a:defRPr>
            </a:lvl1pPr>
          </a:lstStyle>
          <a:p>
            <a:pPr/>
            <a:r>
              <a:t>Normal lens</a:t>
            </a:r>
          </a:p>
        </p:txBody>
      </p:sp>
      <p:sp>
        <p:nvSpPr>
          <p:cNvPr id="1080" name="Wavefront coding"/>
          <p:cNvSpPr txBox="1"/>
          <p:nvPr/>
        </p:nvSpPr>
        <p:spPr>
          <a:xfrm>
            <a:off x="2041789" y="6315141"/>
            <a:ext cx="2522418"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defRPr sz="2600">
                <a:uFill>
                  <a:solidFill>
                    <a:srgbClr val="000000"/>
                  </a:solidFill>
                </a:uFill>
                <a:latin typeface="Times New Roman"/>
                <a:ea typeface="Times New Roman"/>
                <a:cs typeface="Times New Roman"/>
                <a:sym typeface="Times New Roman"/>
              </a:defRPr>
            </a:lvl1pPr>
          </a:lstStyle>
          <a:p>
            <a:pPr/>
            <a:r>
              <a:t>Wavefront coding</a:t>
            </a:r>
          </a:p>
        </p:txBody>
      </p:sp>
      <p:sp>
        <p:nvSpPr>
          <p:cNvPr id="1081" name="In focus"/>
          <p:cNvSpPr txBox="1"/>
          <p:nvPr/>
        </p:nvSpPr>
        <p:spPr>
          <a:xfrm>
            <a:off x="5042462" y="2324050"/>
            <a:ext cx="1216135"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defRPr sz="2600">
                <a:uFill>
                  <a:solidFill>
                    <a:srgbClr val="000000"/>
                  </a:solidFill>
                </a:uFill>
                <a:latin typeface="Times New Roman"/>
                <a:ea typeface="Times New Roman"/>
                <a:cs typeface="Times New Roman"/>
                <a:sym typeface="Times New Roman"/>
              </a:defRPr>
            </a:lvl1pPr>
          </a:lstStyle>
          <a:p>
            <a:pPr/>
            <a:r>
              <a:t>In focus</a:t>
            </a:r>
          </a:p>
        </p:txBody>
      </p:sp>
      <p:sp>
        <p:nvSpPr>
          <p:cNvPr id="1082" name="Out of focus"/>
          <p:cNvSpPr txBox="1"/>
          <p:nvPr/>
        </p:nvSpPr>
        <p:spPr>
          <a:xfrm>
            <a:off x="7543022" y="2324050"/>
            <a:ext cx="1799600"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defRPr sz="2600">
                <a:uFill>
                  <a:solidFill>
                    <a:srgbClr val="000000"/>
                  </a:solidFill>
                </a:uFill>
                <a:latin typeface="Times New Roman"/>
                <a:ea typeface="Times New Roman"/>
                <a:cs typeface="Times New Roman"/>
                <a:sym typeface="Times New Roman"/>
              </a:defRPr>
            </a:lvl1pPr>
          </a:lstStyle>
          <a:p>
            <a:pPr/>
            <a:r>
              <a:t>Out of focus</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8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086" name="Frequency response (MTF)"/>
          <p:cNvSpPr txBox="1"/>
          <p:nvPr>
            <p:ph type="title"/>
          </p:nvPr>
        </p:nvSpPr>
        <p:spPr>
          <a:prstGeom prst="rect">
            <a:avLst/>
          </a:prstGeom>
        </p:spPr>
        <p:txBody>
          <a:bodyPr/>
          <a:lstStyle/>
          <a:p>
            <a:pPr/>
            <a:r>
              <a:t>Frequency response (MTF)</a:t>
            </a:r>
          </a:p>
        </p:txBody>
      </p:sp>
      <p:sp>
        <p:nvSpPr>
          <p:cNvPr id="1087" name="Magnitude of the Fourier transform of the PSF…"/>
          <p:cNvSpPr txBox="1"/>
          <p:nvPr>
            <p:ph type="body" idx="1"/>
          </p:nvPr>
        </p:nvSpPr>
        <p:spPr>
          <a:prstGeom prst="rect">
            <a:avLst/>
          </a:prstGeom>
        </p:spPr>
        <p:txBody>
          <a:bodyPr/>
          <a:lstStyle/>
          <a:p>
            <a:pPr/>
            <a:r>
              <a:t>Magnitude of the Fourier transform of the PSF</a:t>
            </a:r>
          </a:p>
          <a:p>
            <a:pPr/>
            <a:r>
              <a:t>Higher is better (noise less amplified by deconvolution)</a:t>
            </a:r>
          </a:p>
        </p:txBody>
      </p:sp>
      <p:pic>
        <p:nvPicPr>
          <p:cNvPr id="1088" name="image.png" descr="image.png"/>
          <p:cNvPicPr>
            <a:picLocks noChangeAspect="0"/>
          </p:cNvPicPr>
          <p:nvPr/>
        </p:nvPicPr>
        <p:blipFill>
          <a:blip r:embed="rId3">
            <a:extLst/>
          </a:blip>
          <a:stretch>
            <a:fillRect/>
          </a:stretch>
        </p:blipFill>
        <p:spPr>
          <a:xfrm>
            <a:off x="450147" y="2209210"/>
            <a:ext cx="7972376" cy="5226663"/>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9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092" name="Results"/>
          <p:cNvSpPr txBox="1"/>
          <p:nvPr>
            <p:ph type="title"/>
          </p:nvPr>
        </p:nvSpPr>
        <p:spPr>
          <a:prstGeom prst="rect">
            <a:avLst/>
          </a:prstGeom>
        </p:spPr>
        <p:txBody>
          <a:bodyPr/>
          <a:lstStyle/>
          <a:p>
            <a:pPr/>
            <a:r>
              <a:t>Results</a:t>
            </a:r>
          </a:p>
        </p:txBody>
      </p:sp>
      <p:sp>
        <p:nvSpPr>
          <p:cNvPr id="1093" name="Double-click to edit"/>
          <p:cNvSpPr txBox="1"/>
          <p:nvPr>
            <p:ph type="body" idx="1"/>
          </p:nvPr>
        </p:nvSpPr>
        <p:spPr>
          <a:prstGeom prst="rect">
            <a:avLst/>
          </a:prstGeom>
        </p:spPr>
        <p:txBody>
          <a:bodyPr/>
          <a:lstStyle/>
          <a:p>
            <a:pPr/>
          </a:p>
        </p:txBody>
      </p:sp>
      <p:pic>
        <p:nvPicPr>
          <p:cNvPr id="1094" name="image.png" descr="image.png"/>
          <p:cNvPicPr>
            <a:picLocks noChangeAspect="0"/>
          </p:cNvPicPr>
          <p:nvPr/>
        </p:nvPicPr>
        <p:blipFill>
          <a:blip r:embed="rId3">
            <a:extLst/>
          </a:blip>
          <a:stretch>
            <a:fillRect/>
          </a:stretch>
        </p:blipFill>
        <p:spPr>
          <a:xfrm>
            <a:off x="2116" y="1021579"/>
            <a:ext cx="4675559" cy="2947939"/>
          </a:xfrm>
          <a:prstGeom prst="rect">
            <a:avLst/>
          </a:prstGeom>
          <a:ln w="12700">
            <a:miter lim="400000"/>
          </a:ln>
        </p:spPr>
      </p:pic>
      <p:pic>
        <p:nvPicPr>
          <p:cNvPr id="1095" name="image.png" descr="image.png"/>
          <p:cNvPicPr>
            <a:picLocks noChangeAspect="0"/>
          </p:cNvPicPr>
          <p:nvPr/>
        </p:nvPicPr>
        <p:blipFill>
          <a:blip r:embed="rId4">
            <a:extLst/>
          </a:blip>
          <a:stretch>
            <a:fillRect/>
          </a:stretch>
        </p:blipFill>
        <p:spPr>
          <a:xfrm>
            <a:off x="31752" y="3993923"/>
            <a:ext cx="4687763" cy="2921789"/>
          </a:xfrm>
          <a:prstGeom prst="rect">
            <a:avLst/>
          </a:prstGeom>
          <a:ln w="12700">
            <a:miter lim="400000"/>
          </a:ln>
        </p:spPr>
      </p:pic>
      <p:pic>
        <p:nvPicPr>
          <p:cNvPr id="1096" name="image.png" descr="image.png"/>
          <p:cNvPicPr>
            <a:picLocks noChangeAspect="0"/>
          </p:cNvPicPr>
          <p:nvPr/>
        </p:nvPicPr>
        <p:blipFill>
          <a:blip r:embed="rId5">
            <a:extLst/>
          </a:blip>
          <a:stretch>
            <a:fillRect/>
          </a:stretch>
        </p:blipFill>
        <p:spPr>
          <a:xfrm>
            <a:off x="4794476" y="1021579"/>
            <a:ext cx="4647666" cy="2895640"/>
          </a:xfrm>
          <a:prstGeom prst="rect">
            <a:avLst/>
          </a:prstGeom>
          <a:ln w="12700">
            <a:miter lim="400000"/>
          </a:ln>
        </p:spPr>
      </p:pic>
      <p:pic>
        <p:nvPicPr>
          <p:cNvPr id="1097" name="image.png" descr="image.png"/>
          <p:cNvPicPr>
            <a:picLocks noChangeAspect="0"/>
          </p:cNvPicPr>
          <p:nvPr/>
        </p:nvPicPr>
        <p:blipFill>
          <a:blip r:embed="rId6">
            <a:extLst/>
          </a:blip>
          <a:stretch>
            <a:fillRect/>
          </a:stretch>
        </p:blipFill>
        <p:spPr>
          <a:xfrm>
            <a:off x="4792733" y="3993923"/>
            <a:ext cx="4661613" cy="2895640"/>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10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101" name="Questions?"/>
          <p:cNvSpPr txBox="1"/>
          <p:nvPr>
            <p:ph type="title"/>
          </p:nvPr>
        </p:nvSpPr>
        <p:spPr>
          <a:prstGeom prst="rect">
            <a:avLst/>
          </a:prstGeom>
        </p:spPr>
        <p:txBody>
          <a:bodyPr/>
          <a:lstStyle/>
          <a:p>
            <a:pPr/>
            <a:r>
              <a:t>Questions?</a:t>
            </a:r>
          </a:p>
        </p:txBody>
      </p:sp>
      <p:sp>
        <p:nvSpPr>
          <p:cNvPr id="1102"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4" name="In General: Coded Imaging"/>
          <p:cNvSpPr txBox="1"/>
          <p:nvPr>
            <p:ph type="title"/>
          </p:nvPr>
        </p:nvSpPr>
        <p:spPr>
          <a:prstGeom prst="rect">
            <a:avLst/>
          </a:prstGeom>
        </p:spPr>
        <p:txBody>
          <a:bodyPr/>
          <a:lstStyle/>
          <a:p>
            <a:pPr/>
            <a:r>
              <a:t>In General: Coded Imaging</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6" name="Philosophy: Image capture"/>
          <p:cNvSpPr txBox="1"/>
          <p:nvPr>
            <p:ph type="title"/>
          </p:nvPr>
        </p:nvSpPr>
        <p:spPr>
          <a:prstGeom prst="rect">
            <a:avLst/>
          </a:prstGeom>
        </p:spPr>
        <p:txBody>
          <a:bodyPr/>
          <a:lstStyle/>
          <a:p>
            <a:pPr/>
            <a:r>
              <a:t>Philosophy: Image capture</a:t>
            </a:r>
          </a:p>
        </p:txBody>
      </p:sp>
      <p:sp>
        <p:nvSpPr>
          <p:cNvPr id="1107" name="A sensor placed alone in the middle of the visual world does not record an image"/>
          <p:cNvSpPr txBox="1"/>
          <p:nvPr>
            <p:ph type="body" idx="1"/>
          </p:nvPr>
        </p:nvSpPr>
        <p:spPr>
          <a:xfrm>
            <a:off x="570871" y="1519948"/>
            <a:ext cx="5216857" cy="5805224"/>
          </a:xfrm>
          <a:prstGeom prst="rect">
            <a:avLst/>
          </a:prstGeom>
        </p:spPr>
        <p:txBody>
          <a:bodyPr/>
          <a:lstStyle/>
          <a:p>
            <a:pPr/>
            <a:r>
              <a:t>A sensor placed alone in the middle of the visual world does not record an image</a:t>
            </a:r>
          </a:p>
        </p:txBody>
      </p:sp>
      <p:pic>
        <p:nvPicPr>
          <p:cNvPr id="1108" name="image.png" descr="image.png"/>
          <p:cNvPicPr>
            <a:picLocks noChangeAspect="0"/>
          </p:cNvPicPr>
          <p:nvPr/>
        </p:nvPicPr>
        <p:blipFill>
          <a:blip r:embed="rId2">
            <a:extLst/>
          </a:blip>
          <a:stretch>
            <a:fillRect/>
          </a:stretch>
        </p:blipFill>
        <p:spPr>
          <a:xfrm>
            <a:off x="5679859" y="1799422"/>
            <a:ext cx="4304888" cy="4216633"/>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0" name="Image capture"/>
          <p:cNvSpPr txBox="1"/>
          <p:nvPr>
            <p:ph type="title"/>
          </p:nvPr>
        </p:nvSpPr>
        <p:spPr>
          <a:prstGeom prst="rect">
            <a:avLst/>
          </a:prstGeom>
        </p:spPr>
        <p:txBody>
          <a:bodyPr/>
          <a:lstStyle/>
          <a:p>
            <a:pPr/>
            <a:r>
              <a:t>Image capture</a:t>
            </a:r>
          </a:p>
        </p:txBody>
      </p:sp>
      <p:sp>
        <p:nvSpPr>
          <p:cNvPr id="1111" name="Pinhole allows you to select light rays"/>
          <p:cNvSpPr txBox="1"/>
          <p:nvPr>
            <p:ph type="body" sz="quarter" idx="1"/>
          </p:nvPr>
        </p:nvSpPr>
        <p:spPr>
          <a:xfrm>
            <a:off x="570871" y="1519948"/>
            <a:ext cx="2520174" cy="5805224"/>
          </a:xfrm>
          <a:prstGeom prst="rect">
            <a:avLst/>
          </a:prstGeom>
        </p:spPr>
        <p:txBody>
          <a:bodyPr/>
          <a:lstStyle/>
          <a:p>
            <a:pPr/>
            <a:r>
              <a:t>Pinhole allows you to select light rays</a:t>
            </a:r>
          </a:p>
        </p:txBody>
      </p:sp>
      <p:pic>
        <p:nvPicPr>
          <p:cNvPr id="1112" name="image.png" descr="image.png"/>
          <p:cNvPicPr>
            <a:picLocks noChangeAspect="0"/>
          </p:cNvPicPr>
          <p:nvPr/>
        </p:nvPicPr>
        <p:blipFill>
          <a:blip r:embed="rId2">
            <a:extLst/>
          </a:blip>
          <a:stretch>
            <a:fillRect/>
          </a:stretch>
        </p:blipFill>
        <p:spPr>
          <a:xfrm>
            <a:off x="3093660" y="1314019"/>
            <a:ext cx="6913315" cy="4912868"/>
          </a:xfrm>
          <a:prstGeom prst="rect">
            <a:avLst/>
          </a:prstGeom>
          <a:ln w="12700">
            <a:miter lim="400000"/>
          </a:ln>
        </p:spPr>
      </p:pic>
      <p:sp>
        <p:nvSpPr>
          <p:cNvPr id="1113" name="Oval"/>
          <p:cNvSpPr/>
          <p:nvPr/>
        </p:nvSpPr>
        <p:spPr>
          <a:xfrm>
            <a:off x="6670278" y="3696907"/>
            <a:ext cx="58837" cy="107868"/>
          </a:xfrm>
          <a:prstGeom prst="ellipse">
            <a:avLst/>
          </a:prstGeom>
          <a:ln w="3175">
            <a:solidFill>
              <a:srgbClr val="000000"/>
            </a:solidFill>
          </a:ln>
        </p:spPr>
        <p:txBody>
          <a:bodyPr lIns="39224" tIns="39224" rIns="39224" bIns="39224" anchor="ctr"/>
          <a:lstStyle/>
          <a:p>
            <a:pPr marL="31379" marR="31379" defTabSz="715846">
              <a:defRPr sz="1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5" name="Image formation: optics"/>
          <p:cNvSpPr txBox="1"/>
          <p:nvPr>
            <p:ph type="title"/>
          </p:nvPr>
        </p:nvSpPr>
        <p:spPr>
          <a:prstGeom prst="rect">
            <a:avLst/>
          </a:prstGeom>
        </p:spPr>
        <p:txBody>
          <a:bodyPr/>
          <a:lstStyle/>
          <a:p>
            <a:pPr/>
            <a:r>
              <a:t>Image formation: optics</a:t>
            </a:r>
          </a:p>
        </p:txBody>
      </p:sp>
      <p:sp>
        <p:nvSpPr>
          <p:cNvPr id="1116" name="Optics forms an image: selects and integrates light rays"/>
          <p:cNvSpPr txBox="1"/>
          <p:nvPr>
            <p:ph type="body" sz="half" idx="1"/>
          </p:nvPr>
        </p:nvSpPr>
        <p:spPr>
          <a:xfrm>
            <a:off x="570871" y="1519948"/>
            <a:ext cx="2686878" cy="5805224"/>
          </a:xfrm>
          <a:prstGeom prst="rect">
            <a:avLst/>
          </a:prstGeom>
        </p:spPr>
        <p:txBody>
          <a:bodyPr/>
          <a:lstStyle/>
          <a:p>
            <a:pPr/>
            <a:r>
              <a:t>Optics forms an image: selects and integrates light rays</a:t>
            </a:r>
          </a:p>
        </p:txBody>
      </p:sp>
      <p:pic>
        <p:nvPicPr>
          <p:cNvPr id="1117" name="image.png" descr="image.png"/>
          <p:cNvPicPr>
            <a:picLocks noChangeAspect="0"/>
          </p:cNvPicPr>
          <p:nvPr/>
        </p:nvPicPr>
        <p:blipFill>
          <a:blip r:embed="rId2">
            <a:extLst/>
          </a:blip>
          <a:srcRect l="50151" t="69844" r="2484" b="11348"/>
          <a:stretch>
            <a:fillRect/>
          </a:stretch>
        </p:blipFill>
        <p:spPr>
          <a:xfrm>
            <a:off x="3095764" y="1437476"/>
            <a:ext cx="6913315" cy="4569653"/>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9" name="The combination of optics &amp; computation forms the image: selects and combines rays"/>
          <p:cNvSpPr txBox="1"/>
          <p:nvPr>
            <p:ph type="body" idx="1"/>
          </p:nvPr>
        </p:nvSpPr>
        <p:spPr>
          <a:prstGeom prst="rect">
            <a:avLst/>
          </a:prstGeom>
        </p:spPr>
        <p:txBody>
          <a:bodyPr/>
          <a:lstStyle/>
          <a:p>
            <a:pPr/>
            <a:r>
              <a:t>The combination of optics &amp; computation forms the image: selects and combines rays</a:t>
            </a:r>
          </a:p>
        </p:txBody>
      </p:sp>
      <p:pic>
        <p:nvPicPr>
          <p:cNvPr id="1120" name="droppedImage.pdf" descr="droppedImage.pdf"/>
          <p:cNvPicPr>
            <a:picLocks noChangeAspect="1"/>
          </p:cNvPicPr>
          <p:nvPr/>
        </p:nvPicPr>
        <p:blipFill>
          <a:blip r:embed="rId2">
            <a:extLst/>
          </a:blip>
          <a:stretch>
            <a:fillRect/>
          </a:stretch>
        </p:blipFill>
        <p:spPr>
          <a:xfrm rot="10784233">
            <a:off x="3914764" y="2954477"/>
            <a:ext cx="1582834" cy="3709766"/>
          </a:xfrm>
          <a:prstGeom prst="rect">
            <a:avLst/>
          </a:prstGeom>
          <a:ln w="12700">
            <a:miter lim="400000"/>
          </a:ln>
        </p:spPr>
      </p:pic>
      <p:sp>
        <p:nvSpPr>
          <p:cNvPr id="1121" name="Image formation: computation"/>
          <p:cNvSpPr txBox="1"/>
          <p:nvPr>
            <p:ph type="title"/>
          </p:nvPr>
        </p:nvSpPr>
        <p:spPr>
          <a:prstGeom prst="rect">
            <a:avLst/>
          </a:prstGeom>
        </p:spPr>
        <p:txBody>
          <a:bodyPr/>
          <a:lstStyle/>
          <a:p>
            <a:pPr/>
            <a:r>
              <a:t>Image formation: computation</a:t>
            </a:r>
          </a:p>
        </p:txBody>
      </p:sp>
      <p:pic>
        <p:nvPicPr>
          <p:cNvPr id="1122" name="image.png" descr="image.png"/>
          <p:cNvPicPr>
            <a:picLocks noChangeAspect="0"/>
          </p:cNvPicPr>
          <p:nvPr/>
        </p:nvPicPr>
        <p:blipFill>
          <a:blip r:embed="rId3">
            <a:extLst/>
          </a:blip>
          <a:stretch>
            <a:fillRect/>
          </a:stretch>
        </p:blipFill>
        <p:spPr>
          <a:xfrm>
            <a:off x="6042686" y="2694612"/>
            <a:ext cx="4304888" cy="4216633"/>
          </a:xfrm>
          <a:prstGeom prst="rect">
            <a:avLst/>
          </a:prstGeom>
          <a:ln w="12700">
            <a:miter lim="400000"/>
          </a:ln>
        </p:spPr>
      </p:pic>
      <p:sp>
        <p:nvSpPr>
          <p:cNvPr id="1123" name="Rounded Rectangle"/>
          <p:cNvSpPr/>
          <p:nvPr/>
        </p:nvSpPr>
        <p:spPr>
          <a:xfrm>
            <a:off x="5513156" y="3098733"/>
            <a:ext cx="2353469" cy="3696909"/>
          </a:xfrm>
          <a:prstGeom prst="roundRect">
            <a:avLst>
              <a:gd name="adj" fmla="val 6250"/>
            </a:avLst>
          </a:prstGeom>
          <a:solidFill>
            <a:srgbClr val="A8C6FE"/>
          </a:solidFill>
          <a:ln w="12700">
            <a:solidFill>
              <a:srgbClr val="000000"/>
            </a:solidFill>
            <a:miter lim="400000"/>
          </a:ln>
        </p:spPr>
        <p:txBody>
          <a:bodyPr lIns="39224" tIns="39224" rIns="39224" bIns="39224" anchor="ctr"/>
          <a:lstStyle/>
          <a:p>
            <a:pPr algn="ctr" defTabSz="451081">
              <a:defRPr sz="2800">
                <a:solidFill>
                  <a:srgbClr val="FFFFFF"/>
                </a:solidFill>
                <a:latin typeface="Cochin"/>
                <a:ea typeface="Cochin"/>
                <a:cs typeface="Cochin"/>
                <a:sym typeface="Cochin"/>
              </a:defRPr>
            </a:pPr>
          </a:p>
        </p:txBody>
      </p:sp>
      <p:sp>
        <p:nvSpPr>
          <p:cNvPr id="1124" name="Generalized  optics"/>
          <p:cNvSpPr txBox="1"/>
          <p:nvPr/>
        </p:nvSpPr>
        <p:spPr>
          <a:xfrm>
            <a:off x="5666939" y="3186226"/>
            <a:ext cx="2112430" cy="941388"/>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buClr>
                <a:srgbClr val="A29A85"/>
              </a:buClr>
              <a:defRPr sz="2800">
                <a:solidFill>
                  <a:srgbClr val="3D3E3F"/>
                </a:solidFill>
                <a:latin typeface="Cochin"/>
                <a:ea typeface="Cochin"/>
                <a:cs typeface="Cochin"/>
                <a:sym typeface="Cochin"/>
              </a:defRPr>
            </a:pPr>
            <a:r>
              <a:t>Generalized </a:t>
            </a:r>
            <a:br/>
            <a:r>
              <a:t>optics</a:t>
            </a:r>
          </a:p>
        </p:txBody>
      </p:sp>
      <p:sp>
        <p:nvSpPr>
          <p:cNvPr id="1125" name="Rounded Rectangle"/>
          <p:cNvSpPr/>
          <p:nvPr/>
        </p:nvSpPr>
        <p:spPr>
          <a:xfrm>
            <a:off x="1590707" y="3098733"/>
            <a:ext cx="2353470" cy="3696909"/>
          </a:xfrm>
          <a:prstGeom prst="roundRect">
            <a:avLst>
              <a:gd name="adj" fmla="val 6250"/>
            </a:avLst>
          </a:prstGeom>
          <a:solidFill>
            <a:srgbClr val="A8C6FE"/>
          </a:solidFill>
          <a:ln w="12700">
            <a:solidFill>
              <a:srgbClr val="000000"/>
            </a:solidFill>
            <a:miter lim="400000"/>
          </a:ln>
        </p:spPr>
        <p:txBody>
          <a:bodyPr lIns="39224" tIns="39224" rIns="39224" bIns="39224" anchor="ctr"/>
          <a:lstStyle/>
          <a:p>
            <a:pPr algn="ctr" defTabSz="451081">
              <a:defRPr sz="2800">
                <a:solidFill>
                  <a:srgbClr val="FFFFFF"/>
                </a:solidFill>
                <a:latin typeface="Cochin"/>
                <a:ea typeface="Cochin"/>
                <a:cs typeface="Cochin"/>
                <a:sym typeface="Cochin"/>
              </a:defRPr>
            </a:pPr>
          </a:p>
        </p:txBody>
      </p:sp>
      <p:sp>
        <p:nvSpPr>
          <p:cNvPr id="1126" name="Computation"/>
          <p:cNvSpPr txBox="1"/>
          <p:nvPr/>
        </p:nvSpPr>
        <p:spPr>
          <a:xfrm>
            <a:off x="1712682" y="3397820"/>
            <a:ext cx="2117209" cy="50991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buClr>
                <a:srgbClr val="A29A85"/>
              </a:buClr>
              <a:defRPr sz="2800">
                <a:solidFill>
                  <a:srgbClr val="3D3E3F"/>
                </a:solidFill>
                <a:latin typeface="Cochin"/>
                <a:ea typeface="Cochin"/>
                <a:cs typeface="Cochin"/>
                <a:sym typeface="Cochin"/>
              </a:defRPr>
            </a:lvl1pPr>
          </a:lstStyle>
          <a:p>
            <a:pPr/>
            <a:r>
              <a:t>Computation</a:t>
            </a:r>
          </a:p>
        </p:txBody>
      </p:sp>
      <p:sp>
        <p:nvSpPr>
          <p:cNvPr id="1127" name="Intermediate  optical image"/>
          <p:cNvSpPr txBox="1"/>
          <p:nvPr/>
        </p:nvSpPr>
        <p:spPr>
          <a:xfrm>
            <a:off x="3725288" y="6743777"/>
            <a:ext cx="2230179" cy="8139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lnSpc>
                <a:spcPct val="70000"/>
              </a:lnSpc>
              <a:buClr>
                <a:srgbClr val="A29A85"/>
              </a:buClr>
              <a:defRPr sz="2800">
                <a:solidFill>
                  <a:srgbClr val="3D3E3F"/>
                </a:solidFill>
                <a:latin typeface="Cochin"/>
                <a:ea typeface="Cochin"/>
                <a:cs typeface="Cochin"/>
                <a:sym typeface="Cochin"/>
              </a:defRPr>
            </a:pPr>
            <a:r>
              <a:t>Intermediate </a:t>
            </a:r>
            <a:br/>
            <a:r>
              <a:t>optical image</a:t>
            </a:r>
          </a:p>
        </p:txBody>
      </p:sp>
      <p:sp>
        <p:nvSpPr>
          <p:cNvPr id="1128" name="Final…"/>
          <p:cNvSpPr txBox="1"/>
          <p:nvPr/>
        </p:nvSpPr>
        <p:spPr>
          <a:xfrm>
            <a:off x="290970" y="6743777"/>
            <a:ext cx="998959" cy="8139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lnSpc>
                <a:spcPct val="70000"/>
              </a:lnSpc>
              <a:buClr>
                <a:srgbClr val="A29A85"/>
              </a:buClr>
              <a:defRPr sz="2800">
                <a:solidFill>
                  <a:srgbClr val="3D3E3F"/>
                </a:solidFill>
                <a:latin typeface="Cochin"/>
                <a:ea typeface="Cochin"/>
                <a:cs typeface="Cochin"/>
                <a:sym typeface="Cochin"/>
              </a:defRPr>
            </a:pPr>
            <a:r>
              <a:t>Final </a:t>
            </a:r>
          </a:p>
          <a:p>
            <a:pPr algn="ctr" defTabSz="451081">
              <a:lnSpc>
                <a:spcPct val="70000"/>
              </a:lnSpc>
              <a:buClr>
                <a:srgbClr val="A29A85"/>
              </a:buClr>
              <a:defRPr sz="2800">
                <a:solidFill>
                  <a:srgbClr val="3D3E3F"/>
                </a:solidFill>
                <a:latin typeface="Cochin"/>
                <a:ea typeface="Cochin"/>
                <a:cs typeface="Cochin"/>
                <a:sym typeface="Cochin"/>
              </a:defRPr>
            </a:pPr>
            <a:r>
              <a:t>image</a:t>
            </a:r>
          </a:p>
        </p:txBody>
      </p:sp>
      <p:pic>
        <p:nvPicPr>
          <p:cNvPr id="1129" name="droppedImage.pdf" descr="droppedImage.pdf"/>
          <p:cNvPicPr>
            <a:picLocks noChangeAspect="1"/>
          </p:cNvPicPr>
          <p:nvPr/>
        </p:nvPicPr>
        <p:blipFill>
          <a:blip r:embed="rId4">
            <a:extLst/>
          </a:blip>
          <a:stretch>
            <a:fillRect/>
          </a:stretch>
        </p:blipFill>
        <p:spPr>
          <a:xfrm>
            <a:off x="90371" y="3049703"/>
            <a:ext cx="1343440" cy="3500785"/>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1" name="droppedImage.pdf" descr="droppedImage.pdf"/>
          <p:cNvPicPr>
            <a:picLocks noChangeAspect="1"/>
          </p:cNvPicPr>
          <p:nvPr/>
        </p:nvPicPr>
        <p:blipFill>
          <a:blip r:embed="rId2">
            <a:extLst/>
          </a:blip>
          <a:stretch>
            <a:fillRect/>
          </a:stretch>
        </p:blipFill>
        <p:spPr>
          <a:xfrm rot="10784233">
            <a:off x="3914764" y="2954477"/>
            <a:ext cx="1582834" cy="3709766"/>
          </a:xfrm>
          <a:prstGeom prst="rect">
            <a:avLst/>
          </a:prstGeom>
          <a:ln w="12700">
            <a:miter lim="400000"/>
          </a:ln>
        </p:spPr>
      </p:pic>
      <p:sp>
        <p:nvSpPr>
          <p:cNvPr id="1132" name="Computational imaging goals"/>
          <p:cNvSpPr txBox="1"/>
          <p:nvPr>
            <p:ph type="title"/>
          </p:nvPr>
        </p:nvSpPr>
        <p:spPr>
          <a:prstGeom prst="rect">
            <a:avLst/>
          </a:prstGeom>
        </p:spPr>
        <p:txBody>
          <a:bodyPr/>
          <a:lstStyle/>
          <a:p>
            <a:pPr/>
            <a:r>
              <a:t>Computational imaging goals</a:t>
            </a:r>
          </a:p>
        </p:txBody>
      </p:sp>
      <p:pic>
        <p:nvPicPr>
          <p:cNvPr id="1133" name="image.png" descr="image.png"/>
          <p:cNvPicPr>
            <a:picLocks noChangeAspect="0"/>
          </p:cNvPicPr>
          <p:nvPr/>
        </p:nvPicPr>
        <p:blipFill>
          <a:blip r:embed="rId3">
            <a:extLst/>
          </a:blip>
          <a:stretch>
            <a:fillRect/>
          </a:stretch>
        </p:blipFill>
        <p:spPr>
          <a:xfrm>
            <a:off x="6042686" y="2694612"/>
            <a:ext cx="4304888" cy="4216633"/>
          </a:xfrm>
          <a:prstGeom prst="rect">
            <a:avLst/>
          </a:prstGeom>
          <a:ln w="12700">
            <a:miter lim="400000"/>
          </a:ln>
        </p:spPr>
      </p:pic>
      <p:sp>
        <p:nvSpPr>
          <p:cNvPr id="1134" name="Rounded Rectangle"/>
          <p:cNvSpPr/>
          <p:nvPr/>
        </p:nvSpPr>
        <p:spPr>
          <a:xfrm>
            <a:off x="5513156" y="3098733"/>
            <a:ext cx="2353469" cy="3696909"/>
          </a:xfrm>
          <a:prstGeom prst="roundRect">
            <a:avLst>
              <a:gd name="adj" fmla="val 6250"/>
            </a:avLst>
          </a:prstGeom>
          <a:solidFill>
            <a:srgbClr val="A8C6FE"/>
          </a:solidFill>
          <a:ln w="12700">
            <a:solidFill>
              <a:srgbClr val="000000"/>
            </a:solidFill>
            <a:miter lim="400000"/>
          </a:ln>
        </p:spPr>
        <p:txBody>
          <a:bodyPr lIns="39224" tIns="39224" rIns="39224" bIns="39224" anchor="ctr"/>
          <a:lstStyle/>
          <a:p>
            <a:pPr algn="ctr" defTabSz="451081">
              <a:defRPr sz="2800">
                <a:solidFill>
                  <a:srgbClr val="FFFFFF"/>
                </a:solidFill>
                <a:latin typeface="Cochin"/>
                <a:ea typeface="Cochin"/>
                <a:cs typeface="Cochin"/>
                <a:sym typeface="Cochin"/>
              </a:defRPr>
            </a:pPr>
          </a:p>
        </p:txBody>
      </p:sp>
      <p:sp>
        <p:nvSpPr>
          <p:cNvPr id="1135" name="Generalized  optics"/>
          <p:cNvSpPr txBox="1"/>
          <p:nvPr/>
        </p:nvSpPr>
        <p:spPr>
          <a:xfrm>
            <a:off x="5666939" y="3186226"/>
            <a:ext cx="2112430" cy="941388"/>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buClr>
                <a:srgbClr val="A29A85"/>
              </a:buClr>
              <a:defRPr sz="2800">
                <a:solidFill>
                  <a:srgbClr val="3D3E3F"/>
                </a:solidFill>
                <a:latin typeface="Cochin"/>
                <a:ea typeface="Cochin"/>
                <a:cs typeface="Cochin"/>
                <a:sym typeface="Cochin"/>
              </a:defRPr>
            </a:pPr>
            <a:r>
              <a:t>Generalized </a:t>
            </a:r>
            <a:br/>
            <a:r>
              <a:t>optics</a:t>
            </a:r>
          </a:p>
        </p:txBody>
      </p:sp>
      <p:sp>
        <p:nvSpPr>
          <p:cNvPr id="1136" name="Rounded Rectangle"/>
          <p:cNvSpPr/>
          <p:nvPr/>
        </p:nvSpPr>
        <p:spPr>
          <a:xfrm>
            <a:off x="1590707" y="3098733"/>
            <a:ext cx="2353470" cy="3696909"/>
          </a:xfrm>
          <a:prstGeom prst="roundRect">
            <a:avLst>
              <a:gd name="adj" fmla="val 6250"/>
            </a:avLst>
          </a:prstGeom>
          <a:solidFill>
            <a:srgbClr val="A8C6FE"/>
          </a:solidFill>
          <a:ln w="12700">
            <a:solidFill>
              <a:srgbClr val="000000"/>
            </a:solidFill>
            <a:miter lim="400000"/>
          </a:ln>
        </p:spPr>
        <p:txBody>
          <a:bodyPr lIns="39224" tIns="39224" rIns="39224" bIns="39224" anchor="ctr"/>
          <a:lstStyle/>
          <a:p>
            <a:pPr algn="ctr" defTabSz="451081">
              <a:defRPr sz="2800">
                <a:solidFill>
                  <a:srgbClr val="FFFFFF"/>
                </a:solidFill>
                <a:latin typeface="Cochin"/>
                <a:ea typeface="Cochin"/>
                <a:cs typeface="Cochin"/>
                <a:sym typeface="Cochin"/>
              </a:defRPr>
            </a:pPr>
          </a:p>
        </p:txBody>
      </p:sp>
      <p:sp>
        <p:nvSpPr>
          <p:cNvPr id="1137" name="Computation"/>
          <p:cNvSpPr txBox="1"/>
          <p:nvPr/>
        </p:nvSpPr>
        <p:spPr>
          <a:xfrm>
            <a:off x="1712682" y="3397820"/>
            <a:ext cx="2117209" cy="50991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buClr>
                <a:srgbClr val="A29A85"/>
              </a:buClr>
              <a:defRPr sz="2800">
                <a:solidFill>
                  <a:srgbClr val="3D3E3F"/>
                </a:solidFill>
                <a:latin typeface="Cochin"/>
                <a:ea typeface="Cochin"/>
                <a:cs typeface="Cochin"/>
                <a:sym typeface="Cochin"/>
              </a:defRPr>
            </a:lvl1pPr>
          </a:lstStyle>
          <a:p>
            <a:pPr/>
            <a:r>
              <a:t>Computation</a:t>
            </a:r>
          </a:p>
        </p:txBody>
      </p:sp>
      <p:sp>
        <p:nvSpPr>
          <p:cNvPr id="1138" name="Intermediate  optical image"/>
          <p:cNvSpPr txBox="1"/>
          <p:nvPr/>
        </p:nvSpPr>
        <p:spPr>
          <a:xfrm>
            <a:off x="3725288" y="6743777"/>
            <a:ext cx="2230179" cy="8139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lnSpc>
                <a:spcPct val="70000"/>
              </a:lnSpc>
              <a:buClr>
                <a:srgbClr val="A29A85"/>
              </a:buClr>
              <a:defRPr sz="2800">
                <a:solidFill>
                  <a:srgbClr val="3D3E3F"/>
                </a:solidFill>
                <a:latin typeface="Cochin"/>
                <a:ea typeface="Cochin"/>
                <a:cs typeface="Cochin"/>
                <a:sym typeface="Cochin"/>
              </a:defRPr>
            </a:pPr>
            <a:r>
              <a:t>Intermediate </a:t>
            </a:r>
            <a:br/>
            <a:r>
              <a:t>optical image</a:t>
            </a:r>
          </a:p>
        </p:txBody>
      </p:sp>
      <p:sp>
        <p:nvSpPr>
          <p:cNvPr id="1139" name="Final…"/>
          <p:cNvSpPr txBox="1"/>
          <p:nvPr/>
        </p:nvSpPr>
        <p:spPr>
          <a:xfrm>
            <a:off x="290970" y="6743777"/>
            <a:ext cx="998959" cy="8139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lnSpc>
                <a:spcPct val="70000"/>
              </a:lnSpc>
              <a:buClr>
                <a:srgbClr val="A29A85"/>
              </a:buClr>
              <a:defRPr sz="2800">
                <a:solidFill>
                  <a:srgbClr val="3D3E3F"/>
                </a:solidFill>
                <a:latin typeface="Cochin"/>
                <a:ea typeface="Cochin"/>
                <a:cs typeface="Cochin"/>
                <a:sym typeface="Cochin"/>
              </a:defRPr>
            </a:pPr>
            <a:r>
              <a:t>Final </a:t>
            </a:r>
          </a:p>
          <a:p>
            <a:pPr algn="ctr" defTabSz="451081">
              <a:lnSpc>
                <a:spcPct val="70000"/>
              </a:lnSpc>
              <a:buClr>
                <a:srgbClr val="A29A85"/>
              </a:buClr>
              <a:defRPr sz="2800">
                <a:solidFill>
                  <a:srgbClr val="3D3E3F"/>
                </a:solidFill>
                <a:latin typeface="Cochin"/>
                <a:ea typeface="Cochin"/>
                <a:cs typeface="Cochin"/>
                <a:sym typeface="Cochin"/>
              </a:defRPr>
            </a:pPr>
            <a:r>
              <a:t>image</a:t>
            </a:r>
          </a:p>
        </p:txBody>
      </p:sp>
      <p:pic>
        <p:nvPicPr>
          <p:cNvPr id="1140" name="droppedImage.pdf" descr="droppedImage.pdf"/>
          <p:cNvPicPr>
            <a:picLocks noChangeAspect="1"/>
          </p:cNvPicPr>
          <p:nvPr/>
        </p:nvPicPr>
        <p:blipFill>
          <a:blip r:embed="rId4">
            <a:extLst/>
          </a:blip>
          <a:stretch>
            <a:fillRect/>
          </a:stretch>
        </p:blipFill>
        <p:spPr>
          <a:xfrm>
            <a:off x="90371" y="3049703"/>
            <a:ext cx="1343440" cy="3500785"/>
          </a:xfrm>
          <a:prstGeom prst="rect">
            <a:avLst/>
          </a:prstGeom>
          <a:ln w="12700">
            <a:miter lim="400000"/>
          </a:ln>
        </p:spPr>
      </p:pic>
      <p:sp>
        <p:nvSpPr>
          <p:cNvPr id="1141" name="Better capture information…"/>
          <p:cNvSpPr txBox="1"/>
          <p:nvPr>
            <p:ph type="body" idx="1"/>
          </p:nvPr>
        </p:nvSpPr>
        <p:spPr>
          <a:prstGeom prst="rect">
            <a:avLst/>
          </a:prstGeom>
        </p:spPr>
        <p:txBody>
          <a:bodyPr/>
          <a:lstStyle/>
          <a:p>
            <a:pPr/>
            <a:r>
              <a:t>Better capture information </a:t>
            </a:r>
          </a:p>
          <a:p>
            <a:pPr/>
            <a:r>
              <a:t>Form image as a post-process</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43" name="droppedImage.pdf" descr="droppedImage.pdf"/>
          <p:cNvPicPr>
            <a:picLocks noChangeAspect="1"/>
          </p:cNvPicPr>
          <p:nvPr/>
        </p:nvPicPr>
        <p:blipFill>
          <a:blip r:embed="rId2">
            <a:extLst/>
          </a:blip>
          <a:stretch>
            <a:fillRect/>
          </a:stretch>
        </p:blipFill>
        <p:spPr>
          <a:xfrm rot="10784233">
            <a:off x="3914764" y="2954477"/>
            <a:ext cx="1582834" cy="3709766"/>
          </a:xfrm>
          <a:prstGeom prst="rect">
            <a:avLst/>
          </a:prstGeom>
          <a:ln w="12700">
            <a:miter lim="400000"/>
          </a:ln>
        </p:spPr>
      </p:pic>
      <p:sp>
        <p:nvSpPr>
          <p:cNvPr id="1144" name="Better capture information"/>
          <p:cNvSpPr txBox="1"/>
          <p:nvPr>
            <p:ph type="title"/>
          </p:nvPr>
        </p:nvSpPr>
        <p:spPr>
          <a:prstGeom prst="rect">
            <a:avLst/>
          </a:prstGeom>
        </p:spPr>
        <p:txBody>
          <a:bodyPr/>
          <a:lstStyle/>
          <a:p>
            <a:pPr/>
            <a:r>
              <a:t>Better capture information</a:t>
            </a:r>
          </a:p>
        </p:txBody>
      </p:sp>
      <p:pic>
        <p:nvPicPr>
          <p:cNvPr id="1145" name="image.png" descr="image.png"/>
          <p:cNvPicPr>
            <a:picLocks noChangeAspect="0"/>
          </p:cNvPicPr>
          <p:nvPr/>
        </p:nvPicPr>
        <p:blipFill>
          <a:blip r:embed="rId3">
            <a:extLst/>
          </a:blip>
          <a:stretch>
            <a:fillRect/>
          </a:stretch>
        </p:blipFill>
        <p:spPr>
          <a:xfrm>
            <a:off x="6042686" y="2694612"/>
            <a:ext cx="4304888" cy="4216633"/>
          </a:xfrm>
          <a:prstGeom prst="rect">
            <a:avLst/>
          </a:prstGeom>
          <a:ln w="12700">
            <a:miter lim="400000"/>
          </a:ln>
        </p:spPr>
      </p:pic>
      <p:sp>
        <p:nvSpPr>
          <p:cNvPr id="1146" name="Rounded Rectangle"/>
          <p:cNvSpPr/>
          <p:nvPr/>
        </p:nvSpPr>
        <p:spPr>
          <a:xfrm>
            <a:off x="5513156" y="3098733"/>
            <a:ext cx="2353469" cy="3696909"/>
          </a:xfrm>
          <a:prstGeom prst="roundRect">
            <a:avLst>
              <a:gd name="adj" fmla="val 6250"/>
            </a:avLst>
          </a:prstGeom>
          <a:solidFill>
            <a:srgbClr val="A8C6FE"/>
          </a:solidFill>
          <a:ln w="12700">
            <a:solidFill>
              <a:srgbClr val="000000"/>
            </a:solidFill>
            <a:miter lim="400000"/>
          </a:ln>
        </p:spPr>
        <p:txBody>
          <a:bodyPr lIns="39224" tIns="39224" rIns="39224" bIns="39224" anchor="ctr"/>
          <a:lstStyle/>
          <a:p>
            <a:pPr algn="ctr" defTabSz="451081">
              <a:defRPr sz="2800">
                <a:solidFill>
                  <a:srgbClr val="FFFFFF"/>
                </a:solidFill>
                <a:latin typeface="Cochin"/>
                <a:ea typeface="Cochin"/>
                <a:cs typeface="Cochin"/>
                <a:sym typeface="Cochin"/>
              </a:defRPr>
            </a:pPr>
          </a:p>
        </p:txBody>
      </p:sp>
      <p:sp>
        <p:nvSpPr>
          <p:cNvPr id="1147" name="Generalized  optics"/>
          <p:cNvSpPr txBox="1"/>
          <p:nvPr/>
        </p:nvSpPr>
        <p:spPr>
          <a:xfrm>
            <a:off x="5666939" y="3186226"/>
            <a:ext cx="2112430" cy="941388"/>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buClr>
                <a:srgbClr val="A29A85"/>
              </a:buClr>
              <a:defRPr sz="2800">
                <a:solidFill>
                  <a:srgbClr val="3D3E3F"/>
                </a:solidFill>
                <a:latin typeface="Cochin"/>
                <a:ea typeface="Cochin"/>
                <a:cs typeface="Cochin"/>
                <a:sym typeface="Cochin"/>
              </a:defRPr>
            </a:pPr>
            <a:r>
              <a:t>Generalized </a:t>
            </a:r>
            <a:br/>
            <a:r>
              <a:t>optics</a:t>
            </a:r>
          </a:p>
        </p:txBody>
      </p:sp>
      <p:sp>
        <p:nvSpPr>
          <p:cNvPr id="1148" name="Rounded Rectangle"/>
          <p:cNvSpPr/>
          <p:nvPr/>
        </p:nvSpPr>
        <p:spPr>
          <a:xfrm>
            <a:off x="1590707" y="3098733"/>
            <a:ext cx="2353470" cy="3696909"/>
          </a:xfrm>
          <a:prstGeom prst="roundRect">
            <a:avLst>
              <a:gd name="adj" fmla="val 6250"/>
            </a:avLst>
          </a:prstGeom>
          <a:solidFill>
            <a:srgbClr val="A8C6FE"/>
          </a:solidFill>
          <a:ln w="12700">
            <a:solidFill>
              <a:srgbClr val="000000"/>
            </a:solidFill>
            <a:miter lim="400000"/>
          </a:ln>
        </p:spPr>
        <p:txBody>
          <a:bodyPr lIns="39224" tIns="39224" rIns="39224" bIns="39224" anchor="ctr"/>
          <a:lstStyle/>
          <a:p>
            <a:pPr algn="ctr" defTabSz="451081">
              <a:defRPr sz="2800">
                <a:solidFill>
                  <a:srgbClr val="FFFFFF"/>
                </a:solidFill>
                <a:latin typeface="Cochin"/>
                <a:ea typeface="Cochin"/>
                <a:cs typeface="Cochin"/>
                <a:sym typeface="Cochin"/>
              </a:defRPr>
            </a:pPr>
          </a:p>
        </p:txBody>
      </p:sp>
      <p:sp>
        <p:nvSpPr>
          <p:cNvPr id="1149" name="Computation"/>
          <p:cNvSpPr txBox="1"/>
          <p:nvPr/>
        </p:nvSpPr>
        <p:spPr>
          <a:xfrm>
            <a:off x="1712682" y="3397820"/>
            <a:ext cx="2117209" cy="50991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buClr>
                <a:srgbClr val="A29A85"/>
              </a:buClr>
              <a:defRPr sz="2800">
                <a:solidFill>
                  <a:srgbClr val="3D3E3F"/>
                </a:solidFill>
                <a:latin typeface="Cochin"/>
                <a:ea typeface="Cochin"/>
                <a:cs typeface="Cochin"/>
                <a:sym typeface="Cochin"/>
              </a:defRPr>
            </a:lvl1pPr>
          </a:lstStyle>
          <a:p>
            <a:pPr/>
            <a:r>
              <a:t>Computation</a:t>
            </a:r>
          </a:p>
        </p:txBody>
      </p:sp>
      <p:sp>
        <p:nvSpPr>
          <p:cNvPr id="1150" name="Intermediate  optical image"/>
          <p:cNvSpPr txBox="1"/>
          <p:nvPr/>
        </p:nvSpPr>
        <p:spPr>
          <a:xfrm>
            <a:off x="3725288" y="6743777"/>
            <a:ext cx="2230179" cy="8139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lnSpc>
                <a:spcPct val="70000"/>
              </a:lnSpc>
              <a:buClr>
                <a:srgbClr val="A29A85"/>
              </a:buClr>
              <a:defRPr sz="2800">
                <a:solidFill>
                  <a:srgbClr val="3D3E3F"/>
                </a:solidFill>
                <a:latin typeface="Cochin"/>
                <a:ea typeface="Cochin"/>
                <a:cs typeface="Cochin"/>
                <a:sym typeface="Cochin"/>
              </a:defRPr>
            </a:pPr>
            <a:r>
              <a:t>Intermediate </a:t>
            </a:r>
            <a:br/>
            <a:r>
              <a:t>optical image</a:t>
            </a:r>
          </a:p>
        </p:txBody>
      </p:sp>
      <p:sp>
        <p:nvSpPr>
          <p:cNvPr id="1151" name="Final…"/>
          <p:cNvSpPr txBox="1"/>
          <p:nvPr/>
        </p:nvSpPr>
        <p:spPr>
          <a:xfrm>
            <a:off x="290970" y="6743777"/>
            <a:ext cx="998959" cy="8139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lnSpc>
                <a:spcPct val="70000"/>
              </a:lnSpc>
              <a:buClr>
                <a:srgbClr val="A29A85"/>
              </a:buClr>
              <a:defRPr sz="2800">
                <a:solidFill>
                  <a:srgbClr val="3D3E3F"/>
                </a:solidFill>
                <a:latin typeface="Cochin"/>
                <a:ea typeface="Cochin"/>
                <a:cs typeface="Cochin"/>
                <a:sym typeface="Cochin"/>
              </a:defRPr>
            </a:pPr>
            <a:r>
              <a:t>Final </a:t>
            </a:r>
          </a:p>
          <a:p>
            <a:pPr algn="ctr" defTabSz="451081">
              <a:lnSpc>
                <a:spcPct val="70000"/>
              </a:lnSpc>
              <a:buClr>
                <a:srgbClr val="A29A85"/>
              </a:buClr>
              <a:defRPr sz="2800">
                <a:solidFill>
                  <a:srgbClr val="3D3E3F"/>
                </a:solidFill>
                <a:latin typeface="Cochin"/>
                <a:ea typeface="Cochin"/>
                <a:cs typeface="Cochin"/>
                <a:sym typeface="Cochin"/>
              </a:defRPr>
            </a:pPr>
            <a:r>
              <a:t>image</a:t>
            </a:r>
          </a:p>
        </p:txBody>
      </p:sp>
      <p:pic>
        <p:nvPicPr>
          <p:cNvPr id="1152" name="droppedImage.pdf" descr="droppedImage.pdf"/>
          <p:cNvPicPr>
            <a:picLocks noChangeAspect="1"/>
          </p:cNvPicPr>
          <p:nvPr/>
        </p:nvPicPr>
        <p:blipFill>
          <a:blip r:embed="rId4">
            <a:extLst/>
          </a:blip>
          <a:stretch>
            <a:fillRect/>
          </a:stretch>
        </p:blipFill>
        <p:spPr>
          <a:xfrm>
            <a:off x="90371" y="3049703"/>
            <a:ext cx="1343440" cy="3500785"/>
          </a:xfrm>
          <a:prstGeom prst="rect">
            <a:avLst/>
          </a:prstGeom>
          <a:ln w="12700">
            <a:miter lim="400000"/>
          </a:ln>
        </p:spPr>
      </p:pic>
      <p:sp>
        <p:nvSpPr>
          <p:cNvPr id="1153" name="Same as communication theory:  optics encodes , computation decodes…"/>
          <p:cNvSpPr txBox="1"/>
          <p:nvPr>
            <p:ph type="body" idx="1"/>
          </p:nvPr>
        </p:nvSpPr>
        <p:spPr>
          <a:prstGeom prst="rect">
            <a:avLst/>
          </a:prstGeom>
        </p:spPr>
        <p:txBody>
          <a:bodyPr/>
          <a:lstStyle/>
          <a:p>
            <a:pPr/>
            <a:r>
              <a:t>Same as communication theory: </a:t>
            </a:r>
            <a:br/>
            <a:r>
              <a:t>optics encodes , computation decodes</a:t>
            </a:r>
          </a:p>
          <a:p>
            <a:pPr/>
            <a:r>
              <a:t>Code seeks to minimize distortion</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55" name="droppedImage.pdf" descr="droppedImage.pdf"/>
          <p:cNvPicPr>
            <a:picLocks noChangeAspect="1"/>
          </p:cNvPicPr>
          <p:nvPr/>
        </p:nvPicPr>
        <p:blipFill>
          <a:blip r:embed="rId2">
            <a:extLst/>
          </a:blip>
          <a:stretch>
            <a:fillRect/>
          </a:stretch>
        </p:blipFill>
        <p:spPr>
          <a:xfrm rot="10784233">
            <a:off x="3914764" y="2954477"/>
            <a:ext cx="1582834" cy="3709766"/>
          </a:xfrm>
          <a:prstGeom prst="rect">
            <a:avLst/>
          </a:prstGeom>
          <a:ln w="12700">
            <a:miter lim="400000"/>
          </a:ln>
        </p:spPr>
      </p:pic>
      <p:sp>
        <p:nvSpPr>
          <p:cNvPr id="1156" name="Form images as a post-process"/>
          <p:cNvSpPr txBox="1"/>
          <p:nvPr>
            <p:ph type="title"/>
          </p:nvPr>
        </p:nvSpPr>
        <p:spPr>
          <a:prstGeom prst="rect">
            <a:avLst/>
          </a:prstGeom>
        </p:spPr>
        <p:txBody>
          <a:bodyPr/>
          <a:lstStyle/>
          <a:p>
            <a:pPr/>
            <a:r>
              <a:t>Form images as a post-process</a:t>
            </a:r>
          </a:p>
        </p:txBody>
      </p:sp>
      <p:pic>
        <p:nvPicPr>
          <p:cNvPr id="1157" name="image.png" descr="image.png"/>
          <p:cNvPicPr>
            <a:picLocks noChangeAspect="0"/>
          </p:cNvPicPr>
          <p:nvPr/>
        </p:nvPicPr>
        <p:blipFill>
          <a:blip r:embed="rId3">
            <a:extLst/>
          </a:blip>
          <a:stretch>
            <a:fillRect/>
          </a:stretch>
        </p:blipFill>
        <p:spPr>
          <a:xfrm>
            <a:off x="6042686" y="2694612"/>
            <a:ext cx="4304888" cy="4216633"/>
          </a:xfrm>
          <a:prstGeom prst="rect">
            <a:avLst/>
          </a:prstGeom>
          <a:ln w="12700">
            <a:miter lim="400000"/>
          </a:ln>
        </p:spPr>
      </p:pic>
      <p:sp>
        <p:nvSpPr>
          <p:cNvPr id="1158" name="Rounded Rectangle"/>
          <p:cNvSpPr/>
          <p:nvPr/>
        </p:nvSpPr>
        <p:spPr>
          <a:xfrm>
            <a:off x="5513156" y="3098733"/>
            <a:ext cx="2353469" cy="3696909"/>
          </a:xfrm>
          <a:prstGeom prst="roundRect">
            <a:avLst>
              <a:gd name="adj" fmla="val 6250"/>
            </a:avLst>
          </a:prstGeom>
          <a:solidFill>
            <a:srgbClr val="A8C6FE"/>
          </a:solidFill>
          <a:ln w="12700">
            <a:solidFill>
              <a:srgbClr val="000000"/>
            </a:solidFill>
            <a:miter lim="400000"/>
          </a:ln>
        </p:spPr>
        <p:txBody>
          <a:bodyPr lIns="39224" tIns="39224" rIns="39224" bIns="39224" anchor="ctr"/>
          <a:lstStyle/>
          <a:p>
            <a:pPr algn="ctr" defTabSz="451081">
              <a:defRPr sz="2800">
                <a:solidFill>
                  <a:srgbClr val="FFFFFF"/>
                </a:solidFill>
                <a:latin typeface="Cochin"/>
                <a:ea typeface="Cochin"/>
                <a:cs typeface="Cochin"/>
                <a:sym typeface="Cochin"/>
              </a:defRPr>
            </a:pPr>
          </a:p>
        </p:txBody>
      </p:sp>
      <p:sp>
        <p:nvSpPr>
          <p:cNvPr id="1159" name="Generalized  optics"/>
          <p:cNvSpPr txBox="1"/>
          <p:nvPr/>
        </p:nvSpPr>
        <p:spPr>
          <a:xfrm>
            <a:off x="5666939" y="3186226"/>
            <a:ext cx="2112430" cy="941388"/>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buClr>
                <a:srgbClr val="A29A85"/>
              </a:buClr>
              <a:defRPr sz="2800">
                <a:solidFill>
                  <a:srgbClr val="3D3E3F"/>
                </a:solidFill>
                <a:latin typeface="Cochin"/>
                <a:ea typeface="Cochin"/>
                <a:cs typeface="Cochin"/>
                <a:sym typeface="Cochin"/>
              </a:defRPr>
            </a:pPr>
            <a:r>
              <a:t>Generalized </a:t>
            </a:r>
            <a:br/>
            <a:r>
              <a:t>optics</a:t>
            </a:r>
          </a:p>
        </p:txBody>
      </p:sp>
      <p:sp>
        <p:nvSpPr>
          <p:cNvPr id="1160" name="Rounded Rectangle"/>
          <p:cNvSpPr/>
          <p:nvPr/>
        </p:nvSpPr>
        <p:spPr>
          <a:xfrm>
            <a:off x="1590707" y="3098733"/>
            <a:ext cx="2353470" cy="3696909"/>
          </a:xfrm>
          <a:prstGeom prst="roundRect">
            <a:avLst>
              <a:gd name="adj" fmla="val 6250"/>
            </a:avLst>
          </a:prstGeom>
          <a:solidFill>
            <a:srgbClr val="A8C6FE"/>
          </a:solidFill>
          <a:ln w="12700">
            <a:solidFill>
              <a:srgbClr val="000000"/>
            </a:solidFill>
            <a:miter lim="400000"/>
          </a:ln>
        </p:spPr>
        <p:txBody>
          <a:bodyPr lIns="39224" tIns="39224" rIns="39224" bIns="39224" anchor="ctr"/>
          <a:lstStyle/>
          <a:p>
            <a:pPr algn="ctr" defTabSz="451081">
              <a:defRPr sz="2800">
                <a:solidFill>
                  <a:srgbClr val="FFFFFF"/>
                </a:solidFill>
                <a:latin typeface="Cochin"/>
                <a:ea typeface="Cochin"/>
                <a:cs typeface="Cochin"/>
                <a:sym typeface="Cochin"/>
              </a:defRPr>
            </a:pPr>
          </a:p>
        </p:txBody>
      </p:sp>
      <p:sp>
        <p:nvSpPr>
          <p:cNvPr id="1161" name="Computation"/>
          <p:cNvSpPr txBox="1"/>
          <p:nvPr/>
        </p:nvSpPr>
        <p:spPr>
          <a:xfrm>
            <a:off x="1712682" y="3397820"/>
            <a:ext cx="2117209" cy="50991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buClr>
                <a:srgbClr val="A29A85"/>
              </a:buClr>
              <a:defRPr sz="2800">
                <a:solidFill>
                  <a:srgbClr val="3D3E3F"/>
                </a:solidFill>
                <a:latin typeface="Cochin"/>
                <a:ea typeface="Cochin"/>
                <a:cs typeface="Cochin"/>
                <a:sym typeface="Cochin"/>
              </a:defRPr>
            </a:lvl1pPr>
          </a:lstStyle>
          <a:p>
            <a:pPr/>
            <a:r>
              <a:t>Computation</a:t>
            </a:r>
          </a:p>
        </p:txBody>
      </p:sp>
      <p:sp>
        <p:nvSpPr>
          <p:cNvPr id="1162" name="Intermediate  optical image"/>
          <p:cNvSpPr txBox="1"/>
          <p:nvPr/>
        </p:nvSpPr>
        <p:spPr>
          <a:xfrm>
            <a:off x="3725288" y="6743777"/>
            <a:ext cx="2230179" cy="8139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lnSpc>
                <a:spcPct val="70000"/>
              </a:lnSpc>
              <a:buClr>
                <a:srgbClr val="A29A85"/>
              </a:buClr>
              <a:defRPr sz="2800">
                <a:solidFill>
                  <a:srgbClr val="3D3E3F"/>
                </a:solidFill>
                <a:latin typeface="Cochin"/>
                <a:ea typeface="Cochin"/>
                <a:cs typeface="Cochin"/>
                <a:sym typeface="Cochin"/>
              </a:defRPr>
            </a:pPr>
            <a:r>
              <a:t>Intermediate </a:t>
            </a:r>
            <a:br/>
            <a:r>
              <a:t>optical image</a:t>
            </a:r>
          </a:p>
        </p:txBody>
      </p:sp>
      <p:sp>
        <p:nvSpPr>
          <p:cNvPr id="1163" name="Final…"/>
          <p:cNvSpPr txBox="1"/>
          <p:nvPr/>
        </p:nvSpPr>
        <p:spPr>
          <a:xfrm>
            <a:off x="290970" y="6743777"/>
            <a:ext cx="998959" cy="8139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lnSpc>
                <a:spcPct val="70000"/>
              </a:lnSpc>
              <a:buClr>
                <a:srgbClr val="A29A85"/>
              </a:buClr>
              <a:defRPr sz="2800">
                <a:solidFill>
                  <a:srgbClr val="3D3E3F"/>
                </a:solidFill>
                <a:latin typeface="Cochin"/>
                <a:ea typeface="Cochin"/>
                <a:cs typeface="Cochin"/>
                <a:sym typeface="Cochin"/>
              </a:defRPr>
            </a:pPr>
            <a:r>
              <a:t>Final </a:t>
            </a:r>
          </a:p>
          <a:p>
            <a:pPr algn="ctr" defTabSz="451081">
              <a:lnSpc>
                <a:spcPct val="70000"/>
              </a:lnSpc>
              <a:buClr>
                <a:srgbClr val="A29A85"/>
              </a:buClr>
              <a:defRPr sz="2800">
                <a:solidFill>
                  <a:srgbClr val="3D3E3F"/>
                </a:solidFill>
                <a:latin typeface="Cochin"/>
                <a:ea typeface="Cochin"/>
                <a:cs typeface="Cochin"/>
                <a:sym typeface="Cochin"/>
              </a:defRPr>
            </a:pPr>
            <a:r>
              <a:t>image</a:t>
            </a:r>
          </a:p>
        </p:txBody>
      </p:sp>
      <p:pic>
        <p:nvPicPr>
          <p:cNvPr id="1164" name="droppedImage.pdf" descr="droppedImage.pdf"/>
          <p:cNvPicPr>
            <a:picLocks noChangeAspect="1"/>
          </p:cNvPicPr>
          <p:nvPr/>
        </p:nvPicPr>
        <p:blipFill>
          <a:blip r:embed="rId4">
            <a:extLst/>
          </a:blip>
          <a:stretch>
            <a:fillRect/>
          </a:stretch>
        </p:blipFill>
        <p:spPr>
          <a:xfrm>
            <a:off x="90371" y="3049703"/>
            <a:ext cx="1343440" cy="3500785"/>
          </a:xfrm>
          <a:prstGeom prst="rect">
            <a:avLst/>
          </a:prstGeom>
          <a:ln w="12700">
            <a:miter lim="400000"/>
          </a:ln>
        </p:spPr>
      </p:pic>
      <p:sp>
        <p:nvSpPr>
          <p:cNvPr id="1165" name="The computational part of formation can be done later and multiple times…"/>
          <p:cNvSpPr txBox="1"/>
          <p:nvPr>
            <p:ph type="body" idx="1"/>
          </p:nvPr>
        </p:nvSpPr>
        <p:spPr>
          <a:prstGeom prst="rect">
            <a:avLst/>
          </a:prstGeom>
        </p:spPr>
        <p:txBody>
          <a:bodyPr/>
          <a:lstStyle/>
          <a:p>
            <a:pPr/>
            <a:r>
              <a:t>The computational part of formation can be done later and multiple times</a:t>
            </a:r>
          </a:p>
          <a:p>
            <a:pPr/>
            <a:r>
              <a:t>e.g., enable refocusing</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7" name="Lattice focal lens"/>
          <p:cNvSpPr txBox="1"/>
          <p:nvPr>
            <p:ph type="title"/>
          </p:nvPr>
        </p:nvSpPr>
        <p:spPr>
          <a:prstGeom prst="rect">
            <a:avLst/>
          </a:prstGeom>
        </p:spPr>
        <p:txBody>
          <a:bodyPr/>
          <a:lstStyle/>
          <a:p>
            <a:pPr/>
            <a:r>
              <a:t>Lattice focal lens</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9" name="Levin et al. 09: assembly of subsquares with different focal powers…"/>
          <p:cNvSpPr txBox="1"/>
          <p:nvPr/>
        </p:nvSpPr>
        <p:spPr>
          <a:xfrm>
            <a:off x="403077" y="1078673"/>
            <a:ext cx="7668388" cy="1444870"/>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4628" marR="44628" defTabSz="1000224">
              <a:buClr>
                <a:srgbClr val="FFFDA9"/>
              </a:buClr>
              <a:buFont typeface="Arial"/>
              <a:defRPr sz="1800">
                <a:solidFill>
                  <a:srgbClr val="005840"/>
                </a:solidFill>
                <a:uFill>
                  <a:solidFill>
                    <a:srgbClr val="005840"/>
                  </a:solidFill>
                </a:uFill>
                <a:latin typeface="+mn-lt"/>
                <a:ea typeface="+mn-ea"/>
                <a:cs typeface="+mn-cs"/>
                <a:sym typeface="Arial"/>
              </a:defRPr>
            </a:pPr>
            <a:r>
              <a:rPr b="1" sz="2600">
                <a:solidFill>
                  <a:srgbClr val="FFFDA9"/>
                </a:solidFill>
                <a:uFill>
                  <a:solidFill>
                    <a:srgbClr val="FFFDA9"/>
                  </a:solidFill>
                </a:uFill>
              </a:rPr>
              <a:t>Levin et al. 09: </a:t>
            </a:r>
            <a:r>
              <a:rPr b="1" sz="2600">
                <a:solidFill>
                  <a:srgbClr val="FFFFFF"/>
                </a:solidFill>
                <a:uFill>
                  <a:solidFill>
                    <a:srgbClr val="FFFFFF"/>
                  </a:solidFill>
                </a:uFill>
              </a:rPr>
              <a:t>assembly of subsquares with different focal powers</a:t>
            </a:r>
            <a:endParaRPr b="1" sz="2600">
              <a:solidFill>
                <a:srgbClr val="FFFFFF"/>
              </a:solidFill>
              <a:uFill>
                <a:solidFill>
                  <a:srgbClr val="FFFFFF"/>
                </a:solidFill>
              </a:uFill>
            </a:endParaRPr>
          </a:p>
          <a:p>
            <a:pPr marL="44628" marR="44628" defTabSz="1000224">
              <a:spcBef>
                <a:spcPts val="1500"/>
              </a:spcBef>
              <a:buClr>
                <a:srgbClr val="FFFDA9"/>
              </a:buClr>
              <a:buFont typeface="Arial"/>
              <a:defRPr sz="1800">
                <a:solidFill>
                  <a:srgbClr val="005840"/>
                </a:solidFill>
                <a:uFill>
                  <a:solidFill>
                    <a:srgbClr val="005840"/>
                  </a:solidFill>
                </a:uFill>
                <a:latin typeface="+mn-lt"/>
                <a:ea typeface="+mn-ea"/>
                <a:cs typeface="+mn-cs"/>
                <a:sym typeface="Arial"/>
              </a:defRPr>
            </a:pPr>
            <a:r>
              <a:rPr b="1" sz="2600">
                <a:solidFill>
                  <a:srgbClr val="FFFDA9"/>
                </a:solidFill>
                <a:uFill>
                  <a:solidFill>
                    <a:srgbClr val="FFFDA9"/>
                  </a:solidFill>
                </a:uFill>
              </a:rPr>
              <a:t>       </a:t>
            </a:r>
            <a:r>
              <a:rPr b="1" sz="2200">
                <a:solidFill>
                  <a:srgbClr val="FFFFFF"/>
                </a:solidFill>
                <a:uFill>
                  <a:solidFill>
                    <a:srgbClr val="FFFFFF"/>
                  </a:solidFill>
                </a:uFill>
              </a:rPr>
              <a:t>each element focuses on a different depth</a:t>
            </a:r>
            <a:r>
              <a:rPr b="1" sz="2000">
                <a:solidFill>
                  <a:srgbClr val="FFFFFF"/>
                </a:solidFill>
                <a:uFill>
                  <a:solidFill>
                    <a:srgbClr val="FFFFFF"/>
                  </a:solidFill>
                </a:uFill>
              </a:rPr>
              <a:t> </a:t>
            </a:r>
          </a:p>
        </p:txBody>
      </p:sp>
      <p:sp>
        <p:nvSpPr>
          <p:cNvPr id="1170" name="toy lattice-focal lens with 4 elements"/>
          <p:cNvSpPr txBox="1"/>
          <p:nvPr/>
        </p:nvSpPr>
        <p:spPr>
          <a:xfrm>
            <a:off x="3227240" y="4968434"/>
            <a:ext cx="3559622" cy="855047"/>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500"/>
              </a:spcBef>
              <a:buClr>
                <a:srgbClr val="FFFFFF"/>
              </a:buClr>
              <a:buFont typeface="Arial"/>
              <a:defRPr b="1" sz="2600">
                <a:solidFill>
                  <a:srgbClr val="FFFFFF"/>
                </a:solidFill>
                <a:uFill>
                  <a:solidFill>
                    <a:srgbClr val="FFFFFF"/>
                  </a:solidFill>
                </a:uFill>
                <a:latin typeface="+mn-lt"/>
                <a:ea typeface="+mn-ea"/>
                <a:cs typeface="+mn-cs"/>
                <a:sym typeface="Arial"/>
              </a:defRPr>
            </a:lvl1pPr>
          </a:lstStyle>
          <a:p>
            <a:pPr/>
            <a:r>
              <a:t>toy lattice-focal lens with 4 elements</a:t>
            </a:r>
          </a:p>
        </p:txBody>
      </p:sp>
      <p:sp>
        <p:nvSpPr>
          <p:cNvPr id="1171" name="Line"/>
          <p:cNvSpPr/>
          <p:nvPr/>
        </p:nvSpPr>
        <p:spPr>
          <a:xfrm>
            <a:off x="340318" y="855965"/>
            <a:ext cx="9286398"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1172" name="Arrow"/>
          <p:cNvSpPr/>
          <p:nvPr/>
        </p:nvSpPr>
        <p:spPr>
          <a:xfrm>
            <a:off x="572178" y="2154731"/>
            <a:ext cx="317284" cy="397476"/>
          </a:xfrm>
          <a:prstGeom prst="rightArrow">
            <a:avLst>
              <a:gd name="adj1" fmla="val 50000"/>
              <a:gd name="adj2" fmla="val 17578"/>
            </a:avLst>
          </a:prstGeom>
          <a:solidFill>
            <a:srgbClr val="FFFDA9"/>
          </a:solidFill>
          <a:ln w="3175">
            <a:solidFill>
              <a:srgbClr val="000000"/>
            </a:solidFill>
            <a:miter lim="400000"/>
          </a:ln>
        </p:spPr>
        <p:txBody>
          <a:bodyPr lIns="39224" tIns="39224" rIns="39224" bIns="39224" anchor="ctr"/>
          <a:lstStyle/>
          <a:p>
            <a:pPr marL="44628" marR="44628" defTabSz="1000224">
              <a:defRPr sz="1800">
                <a:solidFill>
                  <a:srgbClr val="005840"/>
                </a:solidFill>
                <a:uFill>
                  <a:solidFill>
                    <a:srgbClr val="005840"/>
                  </a:solidFill>
                </a:uFill>
                <a:latin typeface="+mn-lt"/>
                <a:ea typeface="+mn-ea"/>
                <a:cs typeface="+mn-cs"/>
                <a:sym typeface="Arial"/>
              </a:defRPr>
            </a:pPr>
          </a:p>
        </p:txBody>
      </p:sp>
      <p:grpSp>
        <p:nvGrpSpPr>
          <p:cNvPr id="1175" name="Group"/>
          <p:cNvGrpSpPr/>
          <p:nvPr/>
        </p:nvGrpSpPr>
        <p:grpSpPr>
          <a:xfrm>
            <a:off x="7402468" y="3369818"/>
            <a:ext cx="1103516" cy="666817"/>
            <a:chOff x="0" y="0"/>
            <a:chExt cx="1103515" cy="666816"/>
          </a:xfrm>
        </p:grpSpPr>
        <p:pic>
          <p:nvPicPr>
            <p:cNvPr id="1173" name="planoconvex.png" descr="planoconvex.png"/>
            <p:cNvPicPr>
              <a:picLocks noChangeAspect="0"/>
            </p:cNvPicPr>
            <p:nvPr/>
          </p:nvPicPr>
          <p:blipFill>
            <a:blip r:embed="rId3">
              <a:extLst/>
            </a:blip>
            <a:stretch>
              <a:fillRect/>
            </a:stretch>
          </p:blipFill>
          <p:spPr>
            <a:xfrm>
              <a:off x="0" y="0"/>
              <a:ext cx="1103516" cy="666817"/>
            </a:xfrm>
            <a:prstGeom prst="rect">
              <a:avLst/>
            </a:prstGeom>
            <a:ln w="12700" cap="flat">
              <a:noFill/>
              <a:miter lim="400000"/>
            </a:ln>
            <a:effectLst/>
          </p:spPr>
        </p:pic>
        <p:sp>
          <p:nvSpPr>
            <p:cNvPr id="1174" name="Shape"/>
            <p:cNvSpPr/>
            <p:nvPr/>
          </p:nvSpPr>
          <p:spPr>
            <a:xfrm>
              <a:off x="481116" y="71631"/>
              <a:ext cx="418752" cy="2656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188"/>
                  </a:moveTo>
                  <a:lnTo>
                    <a:pt x="12802" y="0"/>
                  </a:lnTo>
                  <a:lnTo>
                    <a:pt x="12999" y="635"/>
                  </a:lnTo>
                  <a:lnTo>
                    <a:pt x="21600" y="16412"/>
                  </a:lnTo>
                  <a:lnTo>
                    <a:pt x="7288" y="21600"/>
                  </a:lnTo>
                  <a:lnTo>
                    <a:pt x="0" y="5188"/>
                  </a:lnTo>
                  <a:close/>
                </a:path>
              </a:pathLst>
            </a:custGeom>
            <a:noFill/>
            <a:ln w="12700" cap="flat">
              <a:solidFill>
                <a:srgbClr val="00A8AA"/>
              </a:solidFill>
              <a:prstDash val="solid"/>
              <a:round/>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grpSp>
        <p:nvGrpSpPr>
          <p:cNvPr id="1178" name="Group"/>
          <p:cNvGrpSpPr/>
          <p:nvPr/>
        </p:nvGrpSpPr>
        <p:grpSpPr>
          <a:xfrm>
            <a:off x="7723237" y="4271110"/>
            <a:ext cx="1103517" cy="810640"/>
            <a:chOff x="0" y="0"/>
            <a:chExt cx="1103515" cy="810639"/>
          </a:xfrm>
        </p:grpSpPr>
        <p:pic>
          <p:nvPicPr>
            <p:cNvPr id="1176" name="planoconvex.png" descr="planoconvex.png"/>
            <p:cNvPicPr>
              <a:picLocks noChangeAspect="0"/>
            </p:cNvPicPr>
            <p:nvPr/>
          </p:nvPicPr>
          <p:blipFill>
            <a:blip r:embed="rId3">
              <a:extLst/>
            </a:blip>
            <a:stretch>
              <a:fillRect/>
            </a:stretch>
          </p:blipFill>
          <p:spPr>
            <a:xfrm>
              <a:off x="0" y="0"/>
              <a:ext cx="1103516" cy="810640"/>
            </a:xfrm>
            <a:prstGeom prst="rect">
              <a:avLst/>
            </a:prstGeom>
            <a:ln w="12700" cap="flat">
              <a:noFill/>
              <a:miter lim="400000"/>
            </a:ln>
            <a:effectLst/>
          </p:spPr>
        </p:pic>
        <p:sp>
          <p:nvSpPr>
            <p:cNvPr id="1177" name="Shape"/>
            <p:cNvSpPr/>
            <p:nvPr/>
          </p:nvSpPr>
          <p:spPr>
            <a:xfrm>
              <a:off x="582941" y="306564"/>
              <a:ext cx="418752" cy="2471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188"/>
                  </a:moveTo>
                  <a:lnTo>
                    <a:pt x="12802" y="0"/>
                  </a:lnTo>
                  <a:lnTo>
                    <a:pt x="12999" y="635"/>
                  </a:lnTo>
                  <a:lnTo>
                    <a:pt x="21600" y="16412"/>
                  </a:lnTo>
                  <a:lnTo>
                    <a:pt x="7288" y="21600"/>
                  </a:lnTo>
                  <a:lnTo>
                    <a:pt x="0" y="5188"/>
                  </a:lnTo>
                  <a:close/>
                </a:path>
              </a:pathLst>
            </a:custGeom>
            <a:noFill/>
            <a:ln w="12700" cap="flat">
              <a:solidFill>
                <a:srgbClr val="434ED6"/>
              </a:solidFill>
              <a:prstDash val="solid"/>
              <a:round/>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grpSp>
        <p:nvGrpSpPr>
          <p:cNvPr id="1181" name="Group"/>
          <p:cNvGrpSpPr/>
          <p:nvPr/>
        </p:nvGrpSpPr>
        <p:grpSpPr>
          <a:xfrm>
            <a:off x="1192797" y="3294856"/>
            <a:ext cx="1103516" cy="784490"/>
            <a:chOff x="0" y="0"/>
            <a:chExt cx="1103515" cy="784489"/>
          </a:xfrm>
        </p:grpSpPr>
        <p:pic>
          <p:nvPicPr>
            <p:cNvPr id="1179" name="planoconvex.png" descr="planoconvex.png"/>
            <p:cNvPicPr>
              <a:picLocks noChangeAspect="0"/>
            </p:cNvPicPr>
            <p:nvPr/>
          </p:nvPicPr>
          <p:blipFill>
            <a:blip r:embed="rId3">
              <a:extLst/>
            </a:blip>
            <a:stretch>
              <a:fillRect/>
            </a:stretch>
          </p:blipFill>
          <p:spPr>
            <a:xfrm>
              <a:off x="0" y="0"/>
              <a:ext cx="1103516" cy="784490"/>
            </a:xfrm>
            <a:prstGeom prst="rect">
              <a:avLst/>
            </a:prstGeom>
            <a:ln w="12700" cap="flat">
              <a:noFill/>
              <a:miter lim="400000"/>
            </a:ln>
            <a:effectLst/>
          </p:spPr>
        </p:pic>
        <p:sp>
          <p:nvSpPr>
            <p:cNvPr id="1180" name="Shape"/>
            <p:cNvSpPr/>
            <p:nvPr/>
          </p:nvSpPr>
          <p:spPr>
            <a:xfrm>
              <a:off x="189646" y="137169"/>
              <a:ext cx="418752" cy="252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188"/>
                  </a:moveTo>
                  <a:lnTo>
                    <a:pt x="12802" y="0"/>
                  </a:lnTo>
                  <a:lnTo>
                    <a:pt x="12999" y="635"/>
                  </a:lnTo>
                  <a:lnTo>
                    <a:pt x="21600" y="16412"/>
                  </a:lnTo>
                  <a:lnTo>
                    <a:pt x="7288" y="21600"/>
                  </a:lnTo>
                  <a:lnTo>
                    <a:pt x="0" y="5188"/>
                  </a:lnTo>
                  <a:close/>
                </a:path>
              </a:pathLst>
            </a:custGeom>
            <a:noFill/>
            <a:ln w="12700" cap="flat">
              <a:solidFill>
                <a:srgbClr val="CBC28B"/>
              </a:solidFill>
              <a:prstDash val="solid"/>
              <a:round/>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grpSp>
        <p:nvGrpSpPr>
          <p:cNvPr id="1184" name="Group"/>
          <p:cNvGrpSpPr/>
          <p:nvPr/>
        </p:nvGrpSpPr>
        <p:grpSpPr>
          <a:xfrm>
            <a:off x="1351438" y="4368735"/>
            <a:ext cx="1103517" cy="1005891"/>
            <a:chOff x="0" y="0"/>
            <a:chExt cx="1103515" cy="1005890"/>
          </a:xfrm>
        </p:grpSpPr>
        <p:pic>
          <p:nvPicPr>
            <p:cNvPr id="1182" name="planoconvex.png" descr="planoconvex.png"/>
            <p:cNvPicPr>
              <a:picLocks noChangeAspect="0"/>
            </p:cNvPicPr>
            <p:nvPr/>
          </p:nvPicPr>
          <p:blipFill>
            <a:blip r:embed="rId3">
              <a:extLst/>
            </a:blip>
            <a:stretch>
              <a:fillRect/>
            </a:stretch>
          </p:blipFill>
          <p:spPr>
            <a:xfrm>
              <a:off x="0" y="0"/>
              <a:ext cx="1103516" cy="1005891"/>
            </a:xfrm>
            <a:prstGeom prst="rect">
              <a:avLst/>
            </a:prstGeom>
            <a:ln w="12700" cap="flat">
              <a:noFill/>
              <a:miter lim="400000"/>
            </a:ln>
            <a:effectLst/>
          </p:spPr>
        </p:pic>
        <p:sp>
          <p:nvSpPr>
            <p:cNvPr id="1183" name="Shape"/>
            <p:cNvSpPr/>
            <p:nvPr/>
          </p:nvSpPr>
          <p:spPr>
            <a:xfrm>
              <a:off x="110733" y="493481"/>
              <a:ext cx="418751" cy="2758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188"/>
                  </a:moveTo>
                  <a:lnTo>
                    <a:pt x="12802" y="0"/>
                  </a:lnTo>
                  <a:lnTo>
                    <a:pt x="12999" y="635"/>
                  </a:lnTo>
                  <a:lnTo>
                    <a:pt x="21600" y="16412"/>
                  </a:lnTo>
                  <a:lnTo>
                    <a:pt x="7288" y="21600"/>
                  </a:lnTo>
                  <a:lnTo>
                    <a:pt x="0" y="5188"/>
                  </a:lnTo>
                  <a:close/>
                </a:path>
              </a:pathLst>
            </a:custGeom>
            <a:noFill/>
            <a:ln w="12700" cap="flat">
              <a:solidFill>
                <a:srgbClr val="D81E00"/>
              </a:solidFill>
              <a:prstDash val="solid"/>
              <a:round/>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pic>
        <p:nvPicPr>
          <p:cNvPr id="1185" name="toy-latticefocal.png" descr="toy-latticefocal.png"/>
          <p:cNvPicPr>
            <a:picLocks noChangeAspect="0"/>
          </p:cNvPicPr>
          <p:nvPr/>
        </p:nvPicPr>
        <p:blipFill>
          <a:blip r:embed="rId4">
            <a:extLst/>
          </a:blip>
          <a:stretch>
            <a:fillRect/>
          </a:stretch>
        </p:blipFill>
        <p:spPr>
          <a:xfrm>
            <a:off x="3110656" y="2825905"/>
            <a:ext cx="3493595" cy="2116380"/>
          </a:xfrm>
          <a:prstGeom prst="rect">
            <a:avLst/>
          </a:prstGeom>
          <a:ln w="12700">
            <a:miter lim="400000"/>
          </a:ln>
        </p:spPr>
      </p:pic>
      <p:sp>
        <p:nvSpPr>
          <p:cNvPr id="1186" name="Line"/>
          <p:cNvSpPr/>
          <p:nvPr/>
        </p:nvSpPr>
        <p:spPr>
          <a:xfrm>
            <a:off x="1914309" y="3619112"/>
            <a:ext cx="1358040" cy="50557"/>
          </a:xfrm>
          <a:prstGeom prst="line">
            <a:avLst/>
          </a:prstGeom>
          <a:ln w="12700">
            <a:solidFill>
              <a:srgbClr val="CBC28B"/>
            </a:solidFill>
            <a:tailEnd type="triangle"/>
          </a:ln>
        </p:spPr>
        <p:txBody>
          <a:bodyPr lIns="0" tIns="0" rIns="0" bIns="0"/>
          <a:lstStyle/>
          <a:p>
            <a:pPr defTabSz="353020">
              <a:defRPr sz="900"/>
            </a:pPr>
          </a:p>
        </p:txBody>
      </p:sp>
      <p:sp>
        <p:nvSpPr>
          <p:cNvPr id="1187" name="Line"/>
          <p:cNvSpPr/>
          <p:nvPr/>
        </p:nvSpPr>
        <p:spPr>
          <a:xfrm flipV="1">
            <a:off x="1928474" y="4366991"/>
            <a:ext cx="1858370" cy="596214"/>
          </a:xfrm>
          <a:prstGeom prst="line">
            <a:avLst/>
          </a:prstGeom>
          <a:ln w="12700">
            <a:solidFill>
              <a:srgbClr val="D81E00"/>
            </a:solidFill>
            <a:tailEnd type="triangle"/>
          </a:ln>
        </p:spPr>
        <p:txBody>
          <a:bodyPr lIns="0" tIns="0" rIns="0" bIns="0"/>
          <a:lstStyle/>
          <a:p>
            <a:pPr defTabSz="353020">
              <a:defRPr sz="900"/>
            </a:pPr>
          </a:p>
        </p:txBody>
      </p:sp>
      <p:sp>
        <p:nvSpPr>
          <p:cNvPr id="1188" name="Line"/>
          <p:cNvSpPr/>
          <p:nvPr/>
        </p:nvSpPr>
        <p:spPr>
          <a:xfrm flipH="1" flipV="1">
            <a:off x="5979927" y="3408171"/>
            <a:ext cx="1844423" cy="216171"/>
          </a:xfrm>
          <a:prstGeom prst="line">
            <a:avLst/>
          </a:prstGeom>
          <a:ln w="12700">
            <a:solidFill>
              <a:srgbClr val="00A8AA"/>
            </a:solidFill>
            <a:tailEnd type="triangle"/>
          </a:ln>
        </p:spPr>
        <p:txBody>
          <a:bodyPr lIns="0" tIns="0" rIns="0" bIns="0"/>
          <a:lstStyle/>
          <a:p>
            <a:pPr defTabSz="353020">
              <a:defRPr sz="900"/>
            </a:pPr>
          </a:p>
        </p:txBody>
      </p:sp>
      <p:sp>
        <p:nvSpPr>
          <p:cNvPr id="1189" name="Line"/>
          <p:cNvSpPr/>
          <p:nvPr/>
        </p:nvSpPr>
        <p:spPr>
          <a:xfrm flipH="1" flipV="1">
            <a:off x="6469797" y="4459387"/>
            <a:ext cx="1739824" cy="240578"/>
          </a:xfrm>
          <a:prstGeom prst="line">
            <a:avLst/>
          </a:prstGeom>
          <a:ln w="12700">
            <a:solidFill>
              <a:srgbClr val="434ED6"/>
            </a:solidFill>
            <a:tailEnd type="triangle"/>
          </a:ln>
        </p:spPr>
        <p:txBody>
          <a:bodyPr lIns="0" tIns="0" rIns="0" bIns="0"/>
          <a:lstStyle/>
          <a:p>
            <a:pPr defTabSz="353020">
              <a:defRPr sz="900"/>
            </a:pPr>
          </a:p>
        </p:txBody>
      </p:sp>
      <p:sp>
        <p:nvSpPr>
          <p:cNvPr id="1190" name="New solution: The lattice-focal lens"/>
          <p:cNvSpPr txBox="1"/>
          <p:nvPr/>
        </p:nvSpPr>
        <p:spPr>
          <a:xfrm>
            <a:off x="2116" y="231481"/>
            <a:ext cx="10051274" cy="5207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marL="44628" marR="44628" algn="ctr" defTabSz="1000224">
              <a:buClr>
                <a:srgbClr val="FFD300"/>
              </a:buClr>
              <a:buFont typeface="Helvetica"/>
              <a:defRPr b="1" sz="2800">
                <a:solidFill>
                  <a:srgbClr val="FFD300"/>
                </a:solidFill>
                <a:uFill>
                  <a:solidFill>
                    <a:srgbClr val="FFD300"/>
                  </a:solidFill>
                </a:uFill>
              </a:defRPr>
            </a:lvl1pPr>
          </a:lstStyle>
          <a:p>
            <a:pPr/>
            <a:r>
              <a:t>New solution: The lattice-focal lens</a:t>
            </a:r>
          </a:p>
        </p:txBody>
      </p:sp>
      <p:sp>
        <p:nvSpPr>
          <p:cNvPr id="1191" name="32"/>
          <p:cNvSpPr txBox="1"/>
          <p:nvPr/>
        </p:nvSpPr>
        <p:spPr>
          <a:xfrm>
            <a:off x="7562853" y="137721"/>
            <a:ext cx="2353469"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FFFFFF"/>
              </a:buClr>
              <a:buFont typeface="Arial"/>
              <a:defRPr>
                <a:solidFill>
                  <a:srgbClr val="FFFFFF"/>
                </a:solidFill>
                <a:uFill>
                  <a:solidFill>
                    <a:srgbClr val="FFFFFF"/>
                  </a:solidFill>
                </a:uFill>
                <a:latin typeface="+mn-lt"/>
                <a:ea typeface="+mn-ea"/>
                <a:cs typeface="+mn-cs"/>
                <a:sym typeface="Arial"/>
              </a:defRPr>
            </a:lvl1pPr>
          </a:lstStyle>
          <a:p>
            <a:pPr/>
            <a:r>
              <a:t>32</a:t>
            </a:r>
          </a:p>
        </p:txBody>
      </p:sp>
      <p:sp>
        <p:nvSpPr>
          <p:cNvPr id="1192" name="Rectangle"/>
          <p:cNvSpPr/>
          <p:nvPr/>
        </p:nvSpPr>
        <p:spPr>
          <a:xfrm>
            <a:off x="6268227" y="6138631"/>
            <a:ext cx="3432143" cy="1072136"/>
          </a:xfrm>
          <a:prstGeom prst="rect">
            <a:avLst/>
          </a:prstGeom>
          <a:solidFill>
            <a:srgbClr val="CBC28B"/>
          </a:solidFill>
          <a:ln>
            <a:miter lim="400000"/>
          </a:ln>
        </p:spPr>
        <p:txBody>
          <a:bodyPr lIns="39224" tIns="39224" rIns="39224" bIns="39224" anchor="ctr"/>
          <a:lstStyle/>
          <a:p>
            <a:pPr marL="44628" marR="44628" defTabSz="1000224">
              <a:defRPr sz="1800">
                <a:solidFill>
                  <a:srgbClr val="005840"/>
                </a:solidFill>
                <a:uFill>
                  <a:solidFill>
                    <a:srgbClr val="005840"/>
                  </a:solidFill>
                </a:uFill>
                <a:latin typeface="+mn-lt"/>
                <a:ea typeface="+mn-ea"/>
                <a:cs typeface="+mn-cs"/>
                <a:sym typeface="Arial"/>
              </a:defRPr>
            </a:pPr>
          </a:p>
        </p:txBody>
      </p:sp>
      <p:pic>
        <p:nvPicPr>
          <p:cNvPr id="1193" name="image.pdf" descr="image.pdf"/>
          <p:cNvPicPr>
            <a:picLocks noChangeAspect="0"/>
          </p:cNvPicPr>
          <p:nvPr/>
        </p:nvPicPr>
        <p:blipFill>
          <a:blip r:embed="rId5">
            <a:extLst/>
          </a:blip>
          <a:stretch>
            <a:fillRect/>
          </a:stretch>
        </p:blipFill>
        <p:spPr>
          <a:xfrm>
            <a:off x="6290236" y="6204441"/>
            <a:ext cx="3362847" cy="953591"/>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7" name="Proof of concept…"/>
          <p:cNvSpPr txBox="1"/>
          <p:nvPr/>
        </p:nvSpPr>
        <p:spPr>
          <a:xfrm>
            <a:off x="6813229" y="1256926"/>
            <a:ext cx="3030092" cy="3873501"/>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234649" marR="44628" indent="-190020" defTabSz="686864">
              <a:spcBef>
                <a:spcPts val="1200"/>
              </a:spcBef>
              <a:buClr>
                <a:srgbClr val="FFFDA9"/>
              </a:buClr>
              <a:buFont typeface="Arial"/>
              <a:defRPr b="1" sz="2000">
                <a:solidFill>
                  <a:srgbClr val="FFFDA9"/>
                </a:solidFill>
                <a:uFill>
                  <a:solidFill>
                    <a:srgbClr val="FFFDA9"/>
                  </a:solidFill>
                </a:uFill>
                <a:latin typeface="+mn-lt"/>
                <a:ea typeface="+mn-ea"/>
                <a:cs typeface="+mn-cs"/>
                <a:sym typeface="Arial"/>
              </a:defRPr>
            </a:pPr>
            <a:r>
              <a:t>Proof of concept</a:t>
            </a:r>
          </a:p>
          <a:p>
            <a:pPr marL="234649" marR="44628" indent="-190020" defTabSz="686864">
              <a:spcBef>
                <a:spcPts val="600"/>
              </a:spcBef>
              <a:buClr>
                <a:srgbClr val="FFFDA9"/>
              </a:buClr>
              <a:buFont typeface="Arial"/>
              <a:defRPr b="1" sz="1000">
                <a:solidFill>
                  <a:srgbClr val="FFFDA9"/>
                </a:solidFill>
                <a:uFill>
                  <a:solidFill>
                    <a:srgbClr val="FFFDA9"/>
                  </a:solidFill>
                </a:uFill>
                <a:latin typeface="+mn-lt"/>
                <a:ea typeface="+mn-ea"/>
                <a:cs typeface="+mn-cs"/>
                <a:sym typeface="Arial"/>
              </a:defRPr>
            </a:pPr>
          </a:p>
          <a:p>
            <a:pPr marL="170418" marR="44628" indent="-129778" defTabSz="686864">
              <a:spcBef>
                <a:spcPts val="1100"/>
              </a:spcBef>
              <a:buClr>
                <a:srgbClr val="FFFFFF"/>
              </a:buClr>
              <a:buSzPct val="100000"/>
              <a:buFont typeface="Arial"/>
              <a:buChar char="•"/>
              <a:defRPr b="1" sz="1800">
                <a:solidFill>
                  <a:srgbClr val="FFFFFF"/>
                </a:solidFill>
                <a:uFill>
                  <a:solidFill>
                    <a:srgbClr val="FFFFFF"/>
                  </a:solidFill>
                </a:uFill>
                <a:latin typeface="+mn-lt"/>
                <a:ea typeface="+mn-ea"/>
                <a:cs typeface="+mn-cs"/>
                <a:sym typeface="Arial"/>
              </a:defRPr>
            </a:pPr>
            <a:r>
              <a:t>12 subsquares cut from plano-convex spherical lenses</a:t>
            </a:r>
          </a:p>
          <a:p>
            <a:pPr marL="234649" marR="44628" indent="-190020" defTabSz="686864">
              <a:spcBef>
                <a:spcPts val="600"/>
              </a:spcBef>
              <a:buClr>
                <a:srgbClr val="FFFFFF"/>
              </a:buClr>
              <a:buFont typeface="Arial"/>
              <a:defRPr b="1" sz="1000">
                <a:solidFill>
                  <a:srgbClr val="FFFFFF"/>
                </a:solidFill>
                <a:uFill>
                  <a:solidFill>
                    <a:srgbClr val="FFFFFF"/>
                  </a:solidFill>
                </a:uFill>
                <a:latin typeface="+mn-lt"/>
                <a:ea typeface="+mn-ea"/>
                <a:cs typeface="+mn-cs"/>
                <a:sym typeface="Arial"/>
              </a:defRPr>
            </a:pPr>
          </a:p>
          <a:p>
            <a:pPr marL="170418" marR="44628" indent="-129778" defTabSz="686864">
              <a:spcBef>
                <a:spcPts val="1100"/>
              </a:spcBef>
              <a:buClr>
                <a:srgbClr val="FFFFFF"/>
              </a:buClr>
              <a:buSzPct val="100000"/>
              <a:buFont typeface="Arial"/>
              <a:buChar char="•"/>
              <a:defRPr b="1" sz="1800">
                <a:solidFill>
                  <a:srgbClr val="FFFFFF"/>
                </a:solidFill>
                <a:uFill>
                  <a:solidFill>
                    <a:srgbClr val="FFFFFF"/>
                  </a:solidFill>
                </a:uFill>
                <a:latin typeface="+mn-lt"/>
                <a:ea typeface="+mn-ea"/>
                <a:cs typeface="+mn-cs"/>
                <a:sym typeface="Arial"/>
              </a:defRPr>
            </a:pPr>
            <a:r>
              <a:t>Attached to main lens</a:t>
            </a:r>
          </a:p>
          <a:p>
            <a:pPr marL="234649" marR="44628" indent="-190020" defTabSz="686864">
              <a:spcBef>
                <a:spcPts val="1100"/>
              </a:spcBef>
              <a:buClr>
                <a:srgbClr val="FFFFFF"/>
              </a:buClr>
              <a:buFont typeface="Arial"/>
              <a:defRPr b="1" sz="1800">
                <a:solidFill>
                  <a:srgbClr val="FFFFFF"/>
                </a:solidFill>
                <a:uFill>
                  <a:solidFill>
                    <a:srgbClr val="FFFFFF"/>
                  </a:solidFill>
                </a:uFill>
                <a:latin typeface="+mn-lt"/>
                <a:ea typeface="+mn-ea"/>
                <a:cs typeface="+mn-cs"/>
                <a:sym typeface="Arial"/>
              </a:defRPr>
            </a:pPr>
            <a:r>
              <a:t>		extra focal power     	needed very low</a:t>
            </a:r>
          </a:p>
          <a:p>
            <a:pPr marL="234649" marR="44628" indent="-190020" defTabSz="686864">
              <a:spcBef>
                <a:spcPts val="600"/>
              </a:spcBef>
              <a:buClr>
                <a:srgbClr val="FFFFFF"/>
              </a:buClr>
              <a:buFont typeface="Arial"/>
              <a:defRPr b="1" sz="1000">
                <a:solidFill>
                  <a:srgbClr val="FFFFFF"/>
                </a:solidFill>
                <a:uFill>
                  <a:solidFill>
                    <a:srgbClr val="FFFFFF"/>
                  </a:solidFill>
                </a:uFill>
                <a:latin typeface="+mn-lt"/>
                <a:ea typeface="+mn-ea"/>
                <a:cs typeface="+mn-cs"/>
                <a:sym typeface="Arial"/>
              </a:defRPr>
            </a:pPr>
          </a:p>
          <a:p>
            <a:pPr marL="170418" marR="44628" indent="-129778" defTabSz="686864">
              <a:spcBef>
                <a:spcPts val="1100"/>
              </a:spcBef>
              <a:buClr>
                <a:srgbClr val="FFFFFF"/>
              </a:buClr>
              <a:buSzPct val="100000"/>
              <a:buFont typeface="Arial"/>
              <a:buChar char="•"/>
              <a:defRPr b="1" sz="1800">
                <a:solidFill>
                  <a:srgbClr val="FFFFFF"/>
                </a:solidFill>
                <a:uFill>
                  <a:solidFill>
                    <a:srgbClr val="FFFFFF"/>
                  </a:solidFill>
                </a:uFill>
                <a:latin typeface="+mn-lt"/>
                <a:ea typeface="+mn-ea"/>
                <a:cs typeface="+mn-cs"/>
                <a:sym typeface="Arial"/>
              </a:defRPr>
            </a:pPr>
            <a:r>
              <a:t>Modest DOF extension with only 12 subsquares</a:t>
            </a:r>
          </a:p>
        </p:txBody>
      </p:sp>
      <p:sp>
        <p:nvSpPr>
          <p:cNvPr id="1198" name="Line"/>
          <p:cNvSpPr/>
          <p:nvPr/>
        </p:nvSpPr>
        <p:spPr>
          <a:xfrm>
            <a:off x="340318" y="855965"/>
            <a:ext cx="9286398"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1199" name="Hardware construction"/>
          <p:cNvSpPr txBox="1"/>
          <p:nvPr/>
        </p:nvSpPr>
        <p:spPr>
          <a:xfrm>
            <a:off x="2116" y="170465"/>
            <a:ext cx="10051274" cy="5207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marL="44628" marR="44628" algn="ctr" defTabSz="1000224">
              <a:buClr>
                <a:srgbClr val="FFD300"/>
              </a:buClr>
              <a:buFont typeface="Helvetica"/>
              <a:defRPr b="1" sz="2800">
                <a:solidFill>
                  <a:srgbClr val="FFD300"/>
                </a:solidFill>
                <a:uFill>
                  <a:solidFill>
                    <a:srgbClr val="FFD300"/>
                  </a:solidFill>
                </a:uFill>
              </a:defRPr>
            </a:lvl1pPr>
          </a:lstStyle>
          <a:p>
            <a:pPr/>
            <a:r>
              <a:t>Hardware construction</a:t>
            </a:r>
          </a:p>
        </p:txBody>
      </p:sp>
      <p:pic>
        <p:nvPicPr>
          <p:cNvPr id="1200" name="lens.png" descr="lens.png"/>
          <p:cNvPicPr>
            <a:picLocks noChangeAspect="0"/>
          </p:cNvPicPr>
          <p:nvPr/>
        </p:nvPicPr>
        <p:blipFill>
          <a:blip r:embed="rId3">
            <a:extLst/>
          </a:blip>
          <a:stretch>
            <a:fillRect/>
          </a:stretch>
        </p:blipFill>
        <p:spPr>
          <a:xfrm>
            <a:off x="340318" y="1093055"/>
            <a:ext cx="6270688" cy="6270688"/>
          </a:xfrm>
          <a:prstGeom prst="rect">
            <a:avLst/>
          </a:prstGeom>
          <a:ln w="12700">
            <a:miter lim="400000"/>
          </a:ln>
        </p:spPr>
      </p:pic>
      <p:sp>
        <p:nvSpPr>
          <p:cNvPr id="1201" name="Arrow"/>
          <p:cNvSpPr/>
          <p:nvPr/>
        </p:nvSpPr>
        <p:spPr>
          <a:xfrm>
            <a:off x="7085186" y="3788213"/>
            <a:ext cx="355636" cy="397476"/>
          </a:xfrm>
          <a:prstGeom prst="rightArrow">
            <a:avLst>
              <a:gd name="adj1" fmla="val 50000"/>
              <a:gd name="adj2" fmla="val 17578"/>
            </a:avLst>
          </a:prstGeom>
          <a:solidFill>
            <a:srgbClr val="FFFDA9"/>
          </a:solidFill>
          <a:ln w="3175">
            <a:solidFill>
              <a:srgbClr val="000000"/>
            </a:solidFill>
            <a:miter lim="400000"/>
          </a:ln>
        </p:spPr>
        <p:txBody>
          <a:bodyPr lIns="39224" tIns="39224" rIns="39224" bIns="39224" anchor="ct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1202" name="36"/>
          <p:cNvSpPr txBox="1"/>
          <p:nvPr/>
        </p:nvSpPr>
        <p:spPr>
          <a:xfrm>
            <a:off x="7562853" y="137721"/>
            <a:ext cx="2353469"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FFFFFF"/>
              </a:buClr>
              <a:buFont typeface="Arial"/>
              <a:defRPr>
                <a:solidFill>
                  <a:srgbClr val="FFFFFF"/>
                </a:solidFill>
                <a:uFill>
                  <a:solidFill>
                    <a:srgbClr val="FFFFFF"/>
                  </a:solidFill>
                </a:uFill>
                <a:latin typeface="+mn-lt"/>
                <a:ea typeface="+mn-ea"/>
                <a:cs typeface="+mn-cs"/>
                <a:sym typeface="Arial"/>
              </a:defRPr>
            </a:lvl1pPr>
          </a:lstStyle>
          <a:p>
            <a:pPr/>
            <a:r>
              <a:t>36</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6" name="input"/>
          <p:cNvSpPr txBox="1"/>
          <p:nvPr/>
        </p:nvSpPr>
        <p:spPr>
          <a:xfrm>
            <a:off x="1890121" y="6828546"/>
            <a:ext cx="1853358" cy="343215"/>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FFF"/>
              </a:buClr>
              <a:buFont typeface="Arial"/>
              <a:defRPr b="1" sz="1800">
                <a:solidFill>
                  <a:srgbClr val="FFFFFF"/>
                </a:solidFill>
                <a:uFill>
                  <a:solidFill>
                    <a:srgbClr val="FFFFFF"/>
                  </a:solidFill>
                </a:uFill>
                <a:latin typeface="+mn-lt"/>
                <a:ea typeface="+mn-ea"/>
                <a:cs typeface="+mn-cs"/>
                <a:sym typeface="Arial"/>
              </a:defRPr>
            </a:lvl1pPr>
          </a:lstStyle>
          <a:p>
            <a:pPr/>
            <a:r>
              <a:t>input</a:t>
            </a:r>
          </a:p>
        </p:txBody>
      </p:sp>
      <p:sp>
        <p:nvSpPr>
          <p:cNvPr id="1207" name="depth map"/>
          <p:cNvSpPr txBox="1"/>
          <p:nvPr/>
        </p:nvSpPr>
        <p:spPr>
          <a:xfrm>
            <a:off x="5139652" y="6828546"/>
            <a:ext cx="2255408" cy="343215"/>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FFF"/>
              </a:buClr>
              <a:buFont typeface="Arial"/>
              <a:defRPr b="1" sz="1800">
                <a:solidFill>
                  <a:srgbClr val="FFFFFF"/>
                </a:solidFill>
                <a:uFill>
                  <a:solidFill>
                    <a:srgbClr val="FFFFFF"/>
                  </a:solidFill>
                </a:uFill>
                <a:latin typeface="+mn-lt"/>
                <a:ea typeface="+mn-ea"/>
                <a:cs typeface="+mn-cs"/>
                <a:sym typeface="Arial"/>
              </a:defRPr>
            </a:lvl1pPr>
          </a:lstStyle>
          <a:p>
            <a:pPr/>
            <a:r>
              <a:t>depth map</a:t>
            </a:r>
          </a:p>
        </p:txBody>
      </p:sp>
      <p:sp>
        <p:nvSpPr>
          <p:cNvPr id="1208" name="Defocus kernels vary with depth"/>
          <p:cNvSpPr txBox="1"/>
          <p:nvPr/>
        </p:nvSpPr>
        <p:spPr>
          <a:xfrm>
            <a:off x="465837" y="929184"/>
            <a:ext cx="8394039" cy="382439"/>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164238" marR="44628" indent="-123598" defTabSz="1000224">
              <a:lnSpc>
                <a:spcPct val="160000"/>
              </a:lnSpc>
              <a:buClr>
                <a:srgbClr val="FFFDA9"/>
              </a:buClr>
              <a:buSzPct val="100000"/>
              <a:buFont typeface="Arial"/>
              <a:buChar char="•"/>
              <a:defRPr b="1" sz="2000">
                <a:solidFill>
                  <a:srgbClr val="FFFDA9"/>
                </a:solidFill>
                <a:uFill>
                  <a:solidFill>
                    <a:srgbClr val="FFFDA9"/>
                  </a:solidFill>
                </a:uFill>
                <a:latin typeface="+mn-lt"/>
                <a:ea typeface="+mn-ea"/>
                <a:cs typeface="+mn-cs"/>
                <a:sym typeface="Arial"/>
              </a:defRPr>
            </a:lvl1pPr>
          </a:lstStyle>
          <a:p>
            <a:pPr/>
            <a:r>
              <a:t>Defocus kernels vary with depth </a:t>
            </a:r>
          </a:p>
        </p:txBody>
      </p:sp>
      <p:sp>
        <p:nvSpPr>
          <p:cNvPr id="1209" name="Depth estimation as for the coded aperture camera [Levin et al. 07]"/>
          <p:cNvSpPr txBox="1"/>
          <p:nvPr/>
        </p:nvSpPr>
        <p:spPr>
          <a:xfrm>
            <a:off x="465837" y="3755090"/>
            <a:ext cx="7442845" cy="7493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225243" marR="44628" indent="-125866" defTabSz="1000224">
              <a:lnSpc>
                <a:spcPct val="115000"/>
              </a:lnSpc>
              <a:buClr>
                <a:srgbClr val="FFFDA9"/>
              </a:buClr>
              <a:buSzPct val="100000"/>
              <a:buFont typeface="Arial"/>
              <a:buChar char="•"/>
              <a:defRPr b="1" sz="2000">
                <a:solidFill>
                  <a:srgbClr val="FFFDA9"/>
                </a:solidFill>
                <a:uFill>
                  <a:solidFill>
                    <a:srgbClr val="FFFDA9"/>
                  </a:solidFill>
                </a:uFill>
                <a:latin typeface="+mn-lt"/>
                <a:ea typeface="+mn-ea"/>
                <a:cs typeface="+mn-cs"/>
                <a:sym typeface="Arial"/>
              </a:defRPr>
            </a:lvl1pPr>
          </a:lstStyle>
          <a:p>
            <a:pPr/>
            <a:r>
              <a:t>Depth estimation as for the coded aperture camera [Levin et al. 07]</a:t>
            </a:r>
          </a:p>
        </p:txBody>
      </p:sp>
      <p:pic>
        <p:nvPicPr>
          <p:cNvPr id="1210" name="mouse_patchwork_e06_colmap_labels.png" descr="mouse_patchwork_e06_colmap_labels.png"/>
          <p:cNvPicPr>
            <a:picLocks noChangeAspect="0"/>
          </p:cNvPicPr>
          <p:nvPr/>
        </p:nvPicPr>
        <p:blipFill>
          <a:blip r:embed="rId3">
            <a:extLst/>
          </a:blip>
          <a:srcRect l="6411" t="9748" r="6595" b="13146"/>
          <a:stretch>
            <a:fillRect/>
          </a:stretch>
        </p:blipFill>
        <p:spPr>
          <a:xfrm>
            <a:off x="4797309" y="4808049"/>
            <a:ext cx="2951425" cy="1962969"/>
          </a:xfrm>
          <a:prstGeom prst="rect">
            <a:avLst/>
          </a:prstGeom>
          <a:ln w="12700">
            <a:miter lim="400000"/>
          </a:ln>
        </p:spPr>
      </p:pic>
      <p:pic>
        <p:nvPicPr>
          <p:cNvPr id="1211" name="mouse_patchwork_e06_inp_col_wbb.jpg" descr="mouse_patchwork_e06_inp_col_wbb.jpg"/>
          <p:cNvPicPr>
            <a:picLocks noChangeAspect="0"/>
          </p:cNvPicPr>
          <p:nvPr/>
        </p:nvPicPr>
        <p:blipFill>
          <a:blip r:embed="rId4">
            <a:extLst/>
          </a:blip>
          <a:stretch>
            <a:fillRect/>
          </a:stretch>
        </p:blipFill>
        <p:spPr>
          <a:xfrm>
            <a:off x="1358411" y="4818509"/>
            <a:ext cx="2932031" cy="1957738"/>
          </a:xfrm>
          <a:prstGeom prst="rect">
            <a:avLst/>
          </a:prstGeom>
          <a:ln w="12700">
            <a:miter lim="400000"/>
          </a:ln>
        </p:spPr>
      </p:pic>
      <p:sp>
        <p:nvSpPr>
          <p:cNvPr id="1212" name="Depth estimation"/>
          <p:cNvSpPr txBox="1"/>
          <p:nvPr/>
        </p:nvSpPr>
        <p:spPr>
          <a:xfrm>
            <a:off x="2116" y="182402"/>
            <a:ext cx="10051274" cy="4953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marL="44628" marR="44628" algn="ctr" defTabSz="1000224">
              <a:spcBef>
                <a:spcPts val="1700"/>
              </a:spcBef>
              <a:buClr>
                <a:srgbClr val="FFD300"/>
              </a:buClr>
              <a:buFont typeface="Arial"/>
              <a:defRPr b="1" sz="2800">
                <a:solidFill>
                  <a:srgbClr val="FFD300"/>
                </a:solidFill>
                <a:uFill>
                  <a:solidFill>
                    <a:srgbClr val="FFD300"/>
                  </a:solidFill>
                </a:uFill>
                <a:latin typeface="+mn-lt"/>
                <a:ea typeface="+mn-ea"/>
                <a:cs typeface="+mn-cs"/>
                <a:sym typeface="Arial"/>
              </a:defRPr>
            </a:lvl1pPr>
          </a:lstStyle>
          <a:p>
            <a:pPr/>
            <a:r>
              <a:t>Depth estimation</a:t>
            </a:r>
          </a:p>
        </p:txBody>
      </p:sp>
      <p:sp>
        <p:nvSpPr>
          <p:cNvPr id="1213" name="Line"/>
          <p:cNvSpPr/>
          <p:nvPr/>
        </p:nvSpPr>
        <p:spPr>
          <a:xfrm>
            <a:off x="340318" y="855965"/>
            <a:ext cx="9286398" cy="1744"/>
          </a:xfrm>
          <a:prstGeom prst="line">
            <a:avLst/>
          </a:prstGeom>
          <a:ln w="12700">
            <a:solidFill>
              <a:srgbClr val="C5BA7B"/>
            </a:solidFill>
            <a:custDash>
              <a:ds d="100000" sp="200000"/>
            </a:custDash>
          </a:ln>
        </p:spPr>
        <p:txBody>
          <a:bodyPr lIns="0" tIns="0" rIns="0" bIns="0"/>
          <a:lstStyle/>
          <a:p>
            <a:pPr defTabSz="353020">
              <a:defRPr sz="900"/>
            </a:pPr>
          </a:p>
        </p:txBody>
      </p:sp>
      <p:pic>
        <p:nvPicPr>
          <p:cNvPr id="1214" name="filts01.png" descr="filts01.png"/>
          <p:cNvPicPr>
            <a:picLocks noChangeAspect="0"/>
          </p:cNvPicPr>
          <p:nvPr/>
        </p:nvPicPr>
        <p:blipFill>
          <a:blip r:embed="rId5">
            <a:extLst/>
          </a:blip>
          <a:stretch>
            <a:fillRect/>
          </a:stretch>
        </p:blipFill>
        <p:spPr>
          <a:xfrm>
            <a:off x="1433374" y="1774907"/>
            <a:ext cx="1461113" cy="1461113"/>
          </a:xfrm>
          <a:prstGeom prst="rect">
            <a:avLst/>
          </a:prstGeom>
          <a:ln w="12700">
            <a:solidFill>
              <a:srgbClr val="BFBFBF"/>
            </a:solidFill>
            <a:miter lim="400000"/>
          </a:ln>
        </p:spPr>
      </p:pic>
      <p:pic>
        <p:nvPicPr>
          <p:cNvPr id="1215" name="filts20.png" descr="filts20.png"/>
          <p:cNvPicPr>
            <a:picLocks noChangeAspect="0"/>
          </p:cNvPicPr>
          <p:nvPr/>
        </p:nvPicPr>
        <p:blipFill>
          <a:blip r:embed="rId6">
            <a:extLst/>
          </a:blip>
          <a:stretch>
            <a:fillRect/>
          </a:stretch>
        </p:blipFill>
        <p:spPr>
          <a:xfrm>
            <a:off x="3232470" y="1774907"/>
            <a:ext cx="1461113" cy="1461113"/>
          </a:xfrm>
          <a:prstGeom prst="rect">
            <a:avLst/>
          </a:prstGeom>
          <a:ln w="12700">
            <a:solidFill>
              <a:srgbClr val="BFBFBF"/>
            </a:solidFill>
            <a:miter lim="400000"/>
          </a:ln>
        </p:spPr>
      </p:pic>
      <p:pic>
        <p:nvPicPr>
          <p:cNvPr id="1216" name="filts28.png" descr="filts28.png"/>
          <p:cNvPicPr>
            <a:picLocks noChangeAspect="0"/>
          </p:cNvPicPr>
          <p:nvPr/>
        </p:nvPicPr>
        <p:blipFill>
          <a:blip r:embed="rId7">
            <a:extLst/>
          </a:blip>
          <a:stretch>
            <a:fillRect/>
          </a:stretch>
        </p:blipFill>
        <p:spPr>
          <a:xfrm>
            <a:off x="5031566" y="1774907"/>
            <a:ext cx="1461113" cy="1461113"/>
          </a:xfrm>
          <a:prstGeom prst="rect">
            <a:avLst/>
          </a:prstGeom>
          <a:ln w="12700">
            <a:solidFill>
              <a:srgbClr val="BFBFBF"/>
            </a:solidFill>
            <a:miter lim="400000"/>
          </a:ln>
        </p:spPr>
      </p:pic>
      <p:sp>
        <p:nvSpPr>
          <p:cNvPr id="1217" name="defocus kernels at different depths"/>
          <p:cNvSpPr txBox="1"/>
          <p:nvPr/>
        </p:nvSpPr>
        <p:spPr>
          <a:xfrm>
            <a:off x="6666791" y="2207030"/>
            <a:ext cx="2706490" cy="622301"/>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100"/>
              </a:spcBef>
              <a:buClr>
                <a:srgbClr val="FFFFFF"/>
              </a:buClr>
              <a:buFont typeface="Arial"/>
              <a:defRPr b="1" sz="1800">
                <a:solidFill>
                  <a:srgbClr val="FFFFFF"/>
                </a:solidFill>
                <a:uFill>
                  <a:solidFill>
                    <a:srgbClr val="FFFFFF"/>
                  </a:solidFill>
                </a:uFill>
                <a:latin typeface="+mn-lt"/>
                <a:ea typeface="+mn-ea"/>
                <a:cs typeface="+mn-cs"/>
                <a:sym typeface="Arial"/>
              </a:defRPr>
            </a:lvl1pPr>
          </a:lstStyle>
          <a:p>
            <a:pPr/>
            <a:r>
              <a:t>defocus kernels at different depths</a:t>
            </a:r>
          </a:p>
        </p:txBody>
      </p:sp>
      <p:sp>
        <p:nvSpPr>
          <p:cNvPr id="1218" name="37"/>
          <p:cNvSpPr txBox="1"/>
          <p:nvPr/>
        </p:nvSpPr>
        <p:spPr>
          <a:xfrm>
            <a:off x="7562853" y="137721"/>
            <a:ext cx="2353469"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FFFFFF"/>
              </a:buClr>
              <a:buFont typeface="Arial"/>
              <a:defRPr>
                <a:solidFill>
                  <a:srgbClr val="FFFFFF"/>
                </a:solidFill>
                <a:uFill>
                  <a:solidFill>
                    <a:srgbClr val="FFFFFF"/>
                  </a:solidFill>
                </a:uFill>
                <a:latin typeface="+mn-lt"/>
                <a:ea typeface="+mn-ea"/>
                <a:cs typeface="+mn-cs"/>
                <a:sym typeface="Arial"/>
              </a:defRPr>
            </a:lvl1pPr>
          </a:lstStyle>
          <a:p>
            <a:pPr/>
            <a:r>
              <a:t>37</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224" name="Group"/>
          <p:cNvGrpSpPr/>
          <p:nvPr/>
        </p:nvGrpSpPr>
        <p:grpSpPr>
          <a:xfrm>
            <a:off x="2116" y="-1"/>
            <a:ext cx="10041468" cy="1049256"/>
            <a:chOff x="0" y="0"/>
            <a:chExt cx="10041466" cy="1049254"/>
          </a:xfrm>
        </p:grpSpPr>
        <p:sp>
          <p:nvSpPr>
            <p:cNvPr id="1222" name="Rectangle"/>
            <p:cNvSpPr/>
            <p:nvPr/>
          </p:nvSpPr>
          <p:spPr>
            <a:xfrm>
              <a:off x="0" y="0"/>
              <a:ext cx="9380753" cy="1049255"/>
            </a:xfrm>
            <a:prstGeom prst="rect">
              <a:avLst/>
            </a:prstGeom>
            <a:solidFill>
              <a:srgbClr val="000000"/>
            </a:solidFill>
            <a:ln w="254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1223" name="Rectangle"/>
            <p:cNvSpPr/>
            <p:nvPr/>
          </p:nvSpPr>
          <p:spPr>
            <a:xfrm>
              <a:off x="9108795" y="625848"/>
              <a:ext cx="932672" cy="420139"/>
            </a:xfrm>
            <a:prstGeom prst="rect">
              <a:avLst/>
            </a:prstGeom>
            <a:solidFill>
              <a:srgbClr val="000000"/>
            </a:solidFill>
            <a:ln w="254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sp>
        <p:nvSpPr>
          <p:cNvPr id="1225" name="Standard lens reference"/>
          <p:cNvSpPr txBox="1"/>
          <p:nvPr/>
        </p:nvSpPr>
        <p:spPr>
          <a:xfrm>
            <a:off x="138094" y="378298"/>
            <a:ext cx="4657908" cy="461347"/>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500"/>
              </a:spcBef>
              <a:buClr>
                <a:srgbClr val="FF2600"/>
              </a:buClr>
              <a:buFont typeface="Arial"/>
              <a:defRPr b="1" sz="2600">
                <a:solidFill>
                  <a:srgbClr val="FF2600"/>
                </a:solidFill>
                <a:uFill>
                  <a:solidFill>
                    <a:srgbClr val="FF2600"/>
                  </a:solidFill>
                </a:uFill>
                <a:latin typeface="+mn-lt"/>
                <a:ea typeface="+mn-ea"/>
                <a:cs typeface="+mn-cs"/>
                <a:sym typeface="Arial"/>
              </a:defRPr>
            </a:lvl1pPr>
          </a:lstStyle>
          <a:p>
            <a:pPr/>
            <a:r>
              <a:t>Standard lens reference </a:t>
            </a:r>
          </a:p>
        </p:txBody>
      </p:sp>
      <p:pic>
        <p:nvPicPr>
          <p:cNvPr id="1226" name="mouse_clearA_e06_inp_col_wbb.jpg" descr="mouse_clearA_e06_inp_col_wbb.jpg"/>
          <p:cNvPicPr>
            <a:picLocks noChangeAspect="0"/>
          </p:cNvPicPr>
          <p:nvPr/>
        </p:nvPicPr>
        <p:blipFill>
          <a:blip r:embed="rId3">
            <a:extLst/>
          </a:blip>
          <a:stretch>
            <a:fillRect/>
          </a:stretch>
        </p:blipFill>
        <p:spPr>
          <a:xfrm>
            <a:off x="106715" y="1039012"/>
            <a:ext cx="9835539" cy="6497319"/>
          </a:xfrm>
          <a:prstGeom prst="rect">
            <a:avLst/>
          </a:prstGeom>
          <a:ln w="12700">
            <a:miter lim="400000"/>
          </a:ln>
        </p:spPr>
      </p:pic>
      <p:sp>
        <p:nvSpPr>
          <p:cNvPr id="1227" name="38"/>
          <p:cNvSpPr txBox="1"/>
          <p:nvPr/>
        </p:nvSpPr>
        <p:spPr>
          <a:xfrm>
            <a:off x="7562853" y="137721"/>
            <a:ext cx="2353469"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FFFFFF"/>
              </a:buClr>
              <a:buFont typeface="Arial"/>
              <a:defRPr>
                <a:solidFill>
                  <a:srgbClr val="FFFFFF"/>
                </a:solidFill>
                <a:uFill>
                  <a:solidFill>
                    <a:srgbClr val="FFFFFF"/>
                  </a:solidFill>
                </a:uFill>
                <a:latin typeface="+mn-lt"/>
                <a:ea typeface="+mn-ea"/>
                <a:cs typeface="+mn-cs"/>
                <a:sym typeface="Arial"/>
              </a:defRPr>
            </a:lvl1pPr>
          </a:lstStyle>
          <a:p>
            <a:pPr/>
            <a:r>
              <a:t>38</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31" name="mouse_patchwork_e06_deconv_and_depth.jpg" descr="mouse_patchwork_e06_deconv_and_depth.jpg"/>
          <p:cNvPicPr>
            <a:picLocks noChangeAspect="0"/>
          </p:cNvPicPr>
          <p:nvPr/>
        </p:nvPicPr>
        <p:blipFill>
          <a:blip r:embed="rId3">
            <a:extLst/>
          </a:blip>
          <a:stretch>
            <a:fillRect/>
          </a:stretch>
        </p:blipFill>
        <p:spPr>
          <a:xfrm>
            <a:off x="106715" y="-1"/>
            <a:ext cx="9835539" cy="7536331"/>
          </a:xfrm>
          <a:prstGeom prst="rect">
            <a:avLst/>
          </a:prstGeom>
          <a:ln w="12700">
            <a:miter lim="400000"/>
          </a:ln>
        </p:spPr>
      </p:pic>
      <p:sp>
        <p:nvSpPr>
          <p:cNvPr id="1232" name="Rectangle"/>
          <p:cNvSpPr/>
          <p:nvPr/>
        </p:nvSpPr>
        <p:spPr>
          <a:xfrm>
            <a:off x="2116" y="-1"/>
            <a:ext cx="6336934" cy="1049256"/>
          </a:xfrm>
          <a:prstGeom prst="rect">
            <a:avLst/>
          </a:prstGeom>
          <a:solidFill>
            <a:srgbClr val="000000"/>
          </a:solidFill>
          <a:ln w="25400">
            <a:miter lim="400000"/>
          </a:ln>
        </p:spPr>
        <p:txBody>
          <a:bodyPr lIns="39224" tIns="39224" rIns="39224" bIns="39224" anchor="ct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1233" name="Lattice-focal lens"/>
          <p:cNvSpPr txBox="1"/>
          <p:nvPr/>
        </p:nvSpPr>
        <p:spPr>
          <a:xfrm>
            <a:off x="138094" y="378298"/>
            <a:ext cx="4657908" cy="461347"/>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500"/>
              </a:spcBef>
              <a:buClr>
                <a:srgbClr val="FF2600"/>
              </a:buClr>
              <a:buFont typeface="Arial"/>
              <a:defRPr b="1" sz="2600">
                <a:solidFill>
                  <a:srgbClr val="FF2600"/>
                </a:solidFill>
                <a:uFill>
                  <a:solidFill>
                    <a:srgbClr val="FF2600"/>
                  </a:solidFill>
                </a:uFill>
                <a:latin typeface="+mn-lt"/>
                <a:ea typeface="+mn-ea"/>
                <a:cs typeface="+mn-cs"/>
                <a:sym typeface="Arial"/>
              </a:defRPr>
            </a:lvl1pPr>
          </a:lstStyle>
          <a:p>
            <a:pPr/>
            <a:r>
              <a:t>Lattice-focal lens </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7" name="Lattice focal lens"/>
          <p:cNvSpPr txBox="1"/>
          <p:nvPr>
            <p:ph type="title"/>
          </p:nvPr>
        </p:nvSpPr>
        <p:spPr>
          <a:prstGeom prst="rect">
            <a:avLst/>
          </a:prstGeom>
        </p:spPr>
        <p:txBody>
          <a:bodyPr/>
          <a:lstStyle/>
          <a:p>
            <a:pPr/>
            <a:r>
              <a:t>Lattice focal lens</a:t>
            </a:r>
          </a:p>
        </p:txBody>
      </p:sp>
      <p:sp>
        <p:nvSpPr>
          <p:cNvPr id="1238" name="Double-click to edit"/>
          <p:cNvSpPr txBox="1"/>
          <p:nvPr>
            <p:ph type="body" idx="1"/>
          </p:nvPr>
        </p:nvSpPr>
        <p:spPr>
          <a:prstGeom prst="rect">
            <a:avLst/>
          </a:prstGeom>
        </p:spPr>
        <p:txBody>
          <a:bodyPr/>
          <a:lstStyle/>
          <a:p>
            <a:pPr/>
          </a:p>
        </p:txBody>
      </p:sp>
      <p:grpSp>
        <p:nvGrpSpPr>
          <p:cNvPr id="1241" name="Group"/>
          <p:cNvGrpSpPr/>
          <p:nvPr/>
        </p:nvGrpSpPr>
        <p:grpSpPr>
          <a:xfrm>
            <a:off x="227657" y="3902835"/>
            <a:ext cx="9473645" cy="3598849"/>
            <a:chOff x="0" y="0"/>
            <a:chExt cx="9473644" cy="3598847"/>
          </a:xfrm>
        </p:grpSpPr>
        <p:pic>
          <p:nvPicPr>
            <p:cNvPr id="1239" name="droppedImage.pdf" descr="droppedImage.pdf"/>
            <p:cNvPicPr>
              <a:picLocks noChangeAspect="1"/>
            </p:cNvPicPr>
            <p:nvPr/>
          </p:nvPicPr>
          <p:blipFill>
            <a:blip r:embed="rId2">
              <a:extLst/>
            </a:blip>
            <a:srcRect l="67004" t="2205" r="612" b="4779"/>
            <a:stretch>
              <a:fillRect/>
            </a:stretch>
          </p:blipFill>
          <p:spPr>
            <a:xfrm>
              <a:off x="4736821" y="0"/>
              <a:ext cx="4736824" cy="3598848"/>
            </a:xfrm>
            <a:prstGeom prst="rect">
              <a:avLst/>
            </a:prstGeom>
            <a:ln w="25400" cap="flat">
              <a:noFill/>
              <a:round/>
            </a:ln>
            <a:effectLst/>
          </p:spPr>
        </p:pic>
        <p:pic>
          <p:nvPicPr>
            <p:cNvPr id="1240" name="droppedImage.pdf" descr="droppedImage.pdf"/>
            <p:cNvPicPr>
              <a:picLocks noChangeAspect="1"/>
            </p:cNvPicPr>
            <p:nvPr/>
          </p:nvPicPr>
          <p:blipFill>
            <a:blip r:embed="rId2">
              <a:extLst/>
            </a:blip>
            <a:srcRect l="875" t="2205" r="66741" b="4779"/>
            <a:stretch>
              <a:fillRect/>
            </a:stretch>
          </p:blipFill>
          <p:spPr>
            <a:xfrm>
              <a:off x="0" y="0"/>
              <a:ext cx="4736823" cy="3598848"/>
            </a:xfrm>
            <a:prstGeom prst="rect">
              <a:avLst/>
            </a:prstGeom>
            <a:ln w="25400" cap="flat">
              <a:noFill/>
              <a:round/>
            </a:ln>
            <a:effectLst/>
          </p:spPr>
        </p:pic>
      </p:gr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3" name="Application: Refocusing from single captured image"/>
          <p:cNvSpPr txBox="1"/>
          <p:nvPr/>
        </p:nvSpPr>
        <p:spPr>
          <a:xfrm>
            <a:off x="138094" y="378298"/>
            <a:ext cx="8580357" cy="461347"/>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500"/>
              </a:spcBef>
              <a:buClr>
                <a:srgbClr val="FF2600"/>
              </a:buClr>
              <a:buFont typeface="Arial"/>
              <a:defRPr b="1" sz="2600">
                <a:solidFill>
                  <a:srgbClr val="FF2600"/>
                </a:solidFill>
                <a:uFill>
                  <a:solidFill>
                    <a:srgbClr val="FF2600"/>
                  </a:solidFill>
                </a:uFill>
                <a:latin typeface="+mn-lt"/>
                <a:ea typeface="+mn-ea"/>
                <a:cs typeface="+mn-cs"/>
                <a:sym typeface="Arial"/>
              </a:defRPr>
            </a:lvl1pPr>
          </a:lstStyle>
          <a:p>
            <a:pPr/>
            <a:r>
              <a:t>Application: Refocusing from single captured image</a:t>
            </a:r>
          </a:p>
        </p:txBody>
      </p:sp>
      <p:pic>
        <p:nvPicPr>
          <p:cNvPr id="1244" name="mouse_patchwork_e06_refocused01.png" descr="mouse_patchwork_e06_refocused01.png"/>
          <p:cNvPicPr>
            <a:picLocks noChangeAspect="0"/>
          </p:cNvPicPr>
          <p:nvPr/>
        </p:nvPicPr>
        <p:blipFill>
          <a:blip r:embed="rId3">
            <a:extLst/>
          </a:blip>
          <a:stretch>
            <a:fillRect/>
          </a:stretch>
        </p:blipFill>
        <p:spPr>
          <a:xfrm>
            <a:off x="111945" y="1049472"/>
            <a:ext cx="9931640" cy="6488602"/>
          </a:xfrm>
          <a:prstGeom prst="rect">
            <a:avLst/>
          </a:prstGeom>
          <a:ln w="12700">
            <a:miter lim="400000"/>
          </a:ln>
        </p:spPr>
      </p:pic>
      <p:sp>
        <p:nvSpPr>
          <p:cNvPr id="1245" name="44"/>
          <p:cNvSpPr txBox="1"/>
          <p:nvPr/>
        </p:nvSpPr>
        <p:spPr>
          <a:xfrm>
            <a:off x="7562853" y="137721"/>
            <a:ext cx="2353469"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FFFFFF"/>
              </a:buClr>
              <a:buFont typeface="Arial"/>
              <a:defRPr>
                <a:solidFill>
                  <a:srgbClr val="FFFFFF"/>
                </a:solidFill>
                <a:uFill>
                  <a:solidFill>
                    <a:srgbClr val="FFFFFF"/>
                  </a:solidFill>
                </a:uFill>
                <a:latin typeface="+mn-lt"/>
                <a:ea typeface="+mn-ea"/>
                <a:cs typeface="+mn-cs"/>
                <a:sym typeface="Arial"/>
              </a:defRPr>
            </a:lvl1pPr>
          </a:lstStyle>
          <a:p>
            <a:pPr/>
            <a:r>
              <a:t>44</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49" name="mouse_patchwork_e06_refocused03.png" descr="mouse_patchwork_e06_refocused03.png"/>
          <p:cNvPicPr>
            <a:picLocks noChangeAspect="0"/>
          </p:cNvPicPr>
          <p:nvPr/>
        </p:nvPicPr>
        <p:blipFill>
          <a:blip r:embed="rId3">
            <a:extLst/>
          </a:blip>
          <a:stretch>
            <a:fillRect/>
          </a:stretch>
        </p:blipFill>
        <p:spPr>
          <a:xfrm>
            <a:off x="111945" y="1049472"/>
            <a:ext cx="9931640" cy="6488602"/>
          </a:xfrm>
          <a:prstGeom prst="rect">
            <a:avLst/>
          </a:prstGeom>
          <a:ln w="12700">
            <a:miter lim="400000"/>
          </a:ln>
        </p:spPr>
      </p:pic>
      <p:sp>
        <p:nvSpPr>
          <p:cNvPr id="1250" name="45"/>
          <p:cNvSpPr txBox="1"/>
          <p:nvPr/>
        </p:nvSpPr>
        <p:spPr>
          <a:xfrm>
            <a:off x="7562853" y="137721"/>
            <a:ext cx="2353469"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FFFFFF"/>
              </a:buClr>
              <a:buFont typeface="Arial"/>
              <a:defRPr>
                <a:solidFill>
                  <a:srgbClr val="FFFFFF"/>
                </a:solidFill>
                <a:uFill>
                  <a:solidFill>
                    <a:srgbClr val="FFFFFF"/>
                  </a:solidFill>
                </a:uFill>
                <a:latin typeface="+mn-lt"/>
                <a:ea typeface="+mn-ea"/>
                <a:cs typeface="+mn-cs"/>
                <a:sym typeface="Arial"/>
              </a:defRPr>
            </a:lvl1pPr>
          </a:lstStyle>
          <a:p>
            <a:pPr/>
            <a:r>
              <a:t>45</a:t>
            </a:r>
          </a:p>
        </p:txBody>
      </p:sp>
      <p:sp>
        <p:nvSpPr>
          <p:cNvPr id="1251" name="Application: Refocusing from single captured image"/>
          <p:cNvSpPr txBox="1"/>
          <p:nvPr/>
        </p:nvSpPr>
        <p:spPr>
          <a:xfrm>
            <a:off x="138094" y="378298"/>
            <a:ext cx="8580357" cy="461347"/>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500"/>
              </a:spcBef>
              <a:buClr>
                <a:srgbClr val="FF2600"/>
              </a:buClr>
              <a:buFont typeface="Arial"/>
              <a:defRPr b="1" sz="2600">
                <a:solidFill>
                  <a:srgbClr val="FF2600"/>
                </a:solidFill>
                <a:uFill>
                  <a:solidFill>
                    <a:srgbClr val="FF2600"/>
                  </a:solidFill>
                </a:uFill>
                <a:latin typeface="+mn-lt"/>
                <a:ea typeface="+mn-ea"/>
                <a:cs typeface="+mn-cs"/>
                <a:sym typeface="Arial"/>
              </a:defRPr>
            </a:lvl1pPr>
          </a:lstStyle>
          <a:p>
            <a:pPr/>
            <a:r>
              <a:t>Application: Refocusing from single captured image</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5" name="mouse_patchwork_e06_refocused02.png" descr="mouse_patchwork_e06_refocused02.png"/>
          <p:cNvPicPr>
            <a:picLocks noChangeAspect="0"/>
          </p:cNvPicPr>
          <p:nvPr/>
        </p:nvPicPr>
        <p:blipFill>
          <a:blip r:embed="rId3">
            <a:extLst/>
          </a:blip>
          <a:stretch>
            <a:fillRect/>
          </a:stretch>
        </p:blipFill>
        <p:spPr>
          <a:xfrm>
            <a:off x="111945" y="1049472"/>
            <a:ext cx="9931640" cy="6488602"/>
          </a:xfrm>
          <a:prstGeom prst="rect">
            <a:avLst/>
          </a:prstGeom>
          <a:ln w="12700">
            <a:miter lim="400000"/>
          </a:ln>
        </p:spPr>
      </p:pic>
      <p:sp>
        <p:nvSpPr>
          <p:cNvPr id="1256" name="46"/>
          <p:cNvSpPr txBox="1"/>
          <p:nvPr/>
        </p:nvSpPr>
        <p:spPr>
          <a:xfrm>
            <a:off x="7562853" y="137721"/>
            <a:ext cx="2353469"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FFFFFF"/>
              </a:buClr>
              <a:buFont typeface="Arial"/>
              <a:defRPr>
                <a:solidFill>
                  <a:srgbClr val="FFFFFF"/>
                </a:solidFill>
                <a:uFill>
                  <a:solidFill>
                    <a:srgbClr val="FFFFFF"/>
                  </a:solidFill>
                </a:uFill>
                <a:latin typeface="+mn-lt"/>
                <a:ea typeface="+mn-ea"/>
                <a:cs typeface="+mn-cs"/>
                <a:sym typeface="Arial"/>
              </a:defRPr>
            </a:lvl1pPr>
          </a:lstStyle>
          <a:p>
            <a:pPr/>
            <a:r>
              <a:t>46</a:t>
            </a:r>
          </a:p>
        </p:txBody>
      </p:sp>
      <p:sp>
        <p:nvSpPr>
          <p:cNvPr id="1257" name="Application: Refocusing from single captured image"/>
          <p:cNvSpPr txBox="1"/>
          <p:nvPr/>
        </p:nvSpPr>
        <p:spPr>
          <a:xfrm>
            <a:off x="138094" y="378298"/>
            <a:ext cx="8580357" cy="461347"/>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500"/>
              </a:spcBef>
              <a:buClr>
                <a:srgbClr val="FF2600"/>
              </a:buClr>
              <a:buFont typeface="Arial"/>
              <a:defRPr b="1" sz="2600">
                <a:solidFill>
                  <a:srgbClr val="FF2600"/>
                </a:solidFill>
                <a:uFill>
                  <a:solidFill>
                    <a:srgbClr val="FF2600"/>
                  </a:solidFill>
                </a:uFill>
                <a:latin typeface="+mn-lt"/>
                <a:ea typeface="+mn-ea"/>
                <a:cs typeface="+mn-cs"/>
                <a:sym typeface="Arial"/>
              </a:defRPr>
            </a:lvl1pPr>
          </a:lstStyle>
          <a:p>
            <a:pPr/>
            <a:r>
              <a:t>Application: Refocusing from single captured image</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1" name="Depth of field analysis"/>
          <p:cNvSpPr txBox="1"/>
          <p:nvPr>
            <p:ph type="title"/>
          </p:nvPr>
        </p:nvSpPr>
        <p:spPr>
          <a:prstGeom prst="rect">
            <a:avLst/>
          </a:prstGeom>
        </p:spPr>
        <p:txBody>
          <a:bodyPr/>
          <a:lstStyle/>
          <a:p>
            <a:pPr/>
            <a:r>
              <a:t>Depth of field analysis</a:t>
            </a:r>
          </a:p>
        </p:txBody>
      </p:sp>
      <p:sp>
        <p:nvSpPr>
          <p:cNvPr id="1262" name="How do different cameras compare?…"/>
          <p:cNvSpPr txBox="1"/>
          <p:nvPr>
            <p:ph type="body" idx="1"/>
          </p:nvPr>
        </p:nvSpPr>
        <p:spPr>
          <a:prstGeom prst="rect">
            <a:avLst/>
          </a:prstGeom>
        </p:spPr>
        <p:txBody>
          <a:bodyPr/>
          <a:lstStyle/>
          <a:p>
            <a:pPr/>
            <a:r>
              <a:t>How do different cameras compare? </a:t>
            </a:r>
          </a:p>
          <a:p>
            <a:pPr/>
            <a:r>
              <a:t>What is the best that can be done?</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64" name="hello"/>
          <p:cNvSpPr txBox="1"/>
          <p:nvPr/>
        </p:nvSpPr>
        <p:spPr>
          <a:xfrm>
            <a:off x="3434258" y="6858182"/>
            <a:ext cx="317718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buClr>
                <a:srgbClr val="000000"/>
              </a:buClr>
              <a:buFont typeface="Arial"/>
              <a:defRPr>
                <a:uFill>
                  <a:solidFill>
                    <a:srgbClr val="000000"/>
                  </a:solidFill>
                </a:uFill>
                <a:latin typeface="+mn-lt"/>
                <a:ea typeface="+mn-ea"/>
                <a:cs typeface="+mn-cs"/>
                <a:sym typeface="Arial"/>
              </a:defRPr>
            </a:lvl1pPr>
          </a:lstStyle>
          <a:p>
            <a:pPr/>
            <a:r>
              <a:t>hello</a:t>
            </a:r>
          </a:p>
        </p:txBody>
      </p:sp>
      <p:sp>
        <p:nvSpPr>
          <p:cNvPr id="1265" name="9"/>
          <p:cNvSpPr txBox="1"/>
          <p:nvPr/>
        </p:nvSpPr>
        <p:spPr>
          <a:xfrm>
            <a:off x="7199808" y="6858182"/>
            <a:ext cx="234366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000000"/>
              </a:buClr>
              <a:buFont typeface="Arial"/>
              <a:defRPr>
                <a:uFill>
                  <a:solidFill>
                    <a:srgbClr val="000000"/>
                  </a:solidFill>
                </a:uFill>
                <a:latin typeface="+mn-lt"/>
                <a:ea typeface="+mn-ea"/>
                <a:cs typeface="+mn-cs"/>
                <a:sym typeface="Arial"/>
              </a:defRPr>
            </a:lvl1pPr>
          </a:lstStyle>
          <a:p>
            <a:pPr/>
            <a:r>
              <a:t>9</a:t>
            </a:r>
          </a:p>
        </p:txBody>
      </p:sp>
      <p:grpSp>
        <p:nvGrpSpPr>
          <p:cNvPr id="1268" name="Group"/>
          <p:cNvGrpSpPr/>
          <p:nvPr/>
        </p:nvGrpSpPr>
        <p:grpSpPr>
          <a:xfrm>
            <a:off x="2116" y="1528883"/>
            <a:ext cx="9854934" cy="4933568"/>
            <a:chOff x="0" y="0"/>
            <a:chExt cx="9854932" cy="4933567"/>
          </a:xfrm>
        </p:grpSpPr>
        <p:sp>
          <p:nvSpPr>
            <p:cNvPr id="1266" name="Rectangle"/>
            <p:cNvSpPr/>
            <p:nvPr/>
          </p:nvSpPr>
          <p:spPr>
            <a:xfrm>
              <a:off x="0" y="0"/>
              <a:ext cx="9854933" cy="4933568"/>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267" name="Rectangle"/>
            <p:cNvSpPr txBox="1"/>
            <p:nvPr/>
          </p:nvSpPr>
          <p:spPr>
            <a:xfrm>
              <a:off x="0" y="0"/>
              <a:ext cx="9854933" cy="493356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pic>
        <p:nvPicPr>
          <p:cNvPr id="1269" name="tmp.jpg" descr="tmp.jpg"/>
          <p:cNvPicPr>
            <a:picLocks noChangeAspect="0"/>
          </p:cNvPicPr>
          <p:nvPr/>
        </p:nvPicPr>
        <p:blipFill>
          <a:blip r:embed="rId3">
            <a:extLst/>
          </a:blip>
          <a:srcRect l="12544" t="1646" r="12544" b="12275"/>
          <a:stretch>
            <a:fillRect/>
          </a:stretch>
        </p:blipFill>
        <p:spPr>
          <a:xfrm>
            <a:off x="5174518" y="1555032"/>
            <a:ext cx="4497741" cy="4726551"/>
          </a:xfrm>
          <a:prstGeom prst="rect">
            <a:avLst/>
          </a:prstGeom>
          <a:ln w="12700">
            <a:miter lim="400000"/>
          </a:ln>
        </p:spPr>
      </p:pic>
      <p:sp>
        <p:nvSpPr>
          <p:cNvPr id="1270" name="flatworld 1D scene"/>
          <p:cNvSpPr txBox="1"/>
          <p:nvPr/>
        </p:nvSpPr>
        <p:spPr>
          <a:xfrm>
            <a:off x="668932" y="1007633"/>
            <a:ext cx="307885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flatworld 1D scene</a:t>
            </a:r>
          </a:p>
        </p:txBody>
      </p:sp>
      <p:sp>
        <p:nvSpPr>
          <p:cNvPr id="1271" name="2D lightfield"/>
          <p:cNvSpPr txBox="1"/>
          <p:nvPr/>
        </p:nvSpPr>
        <p:spPr>
          <a:xfrm>
            <a:off x="6244910" y="1035526"/>
            <a:ext cx="2040702"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2D lightfield</a:t>
            </a:r>
          </a:p>
        </p:txBody>
      </p:sp>
      <p:sp>
        <p:nvSpPr>
          <p:cNvPr id="1272" name="Line"/>
          <p:cNvSpPr/>
          <p:nvPr/>
        </p:nvSpPr>
        <p:spPr>
          <a:xfrm>
            <a:off x="340318" y="678147"/>
            <a:ext cx="9286397"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1273" name="Line"/>
          <p:cNvSpPr/>
          <p:nvPr/>
        </p:nvSpPr>
        <p:spPr>
          <a:xfrm>
            <a:off x="5179747" y="3913731"/>
            <a:ext cx="4670330" cy="1744"/>
          </a:xfrm>
          <a:prstGeom prst="line">
            <a:avLst/>
          </a:prstGeom>
          <a:ln w="38100">
            <a:solidFill>
              <a:srgbClr val="00FDFF"/>
            </a:solidFill>
            <a:tailEnd type="triangle"/>
          </a:ln>
        </p:spPr>
        <p:txBody>
          <a:bodyPr lIns="0" tIns="0" rIns="0" bIns="0"/>
          <a:lstStyle/>
          <a:p>
            <a:pPr defTabSz="353020">
              <a:defRPr sz="900"/>
            </a:pPr>
          </a:p>
        </p:txBody>
      </p:sp>
      <p:sp>
        <p:nvSpPr>
          <p:cNvPr id="1274" name="a"/>
          <p:cNvSpPr txBox="1"/>
          <p:nvPr/>
        </p:nvSpPr>
        <p:spPr>
          <a:xfrm>
            <a:off x="7411185" y="1574209"/>
            <a:ext cx="319420"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56D6"/>
              </a:buClr>
              <a:buFont typeface="Arial"/>
              <a:defRPr b="1" sz="2600">
                <a:solidFill>
                  <a:srgbClr val="FF56D6"/>
                </a:solidFill>
                <a:uFill>
                  <a:solidFill>
                    <a:srgbClr val="FF56D6"/>
                  </a:solidFill>
                </a:uFill>
                <a:latin typeface="+mn-lt"/>
                <a:ea typeface="+mn-ea"/>
                <a:cs typeface="+mn-cs"/>
                <a:sym typeface="Arial"/>
              </a:defRPr>
            </a:lvl1pPr>
          </a:lstStyle>
          <a:p>
            <a:pPr/>
            <a:r>
              <a:t>a</a:t>
            </a:r>
          </a:p>
        </p:txBody>
      </p:sp>
      <p:sp>
        <p:nvSpPr>
          <p:cNvPr id="1275" name="b"/>
          <p:cNvSpPr txBox="1"/>
          <p:nvPr/>
        </p:nvSpPr>
        <p:spPr>
          <a:xfrm>
            <a:off x="9553713" y="3509283"/>
            <a:ext cx="33747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00FDFF"/>
              </a:buClr>
              <a:buFont typeface="Arial"/>
              <a:defRPr b="1" sz="2600">
                <a:solidFill>
                  <a:srgbClr val="00FDFF"/>
                </a:solidFill>
                <a:uFill>
                  <a:solidFill>
                    <a:srgbClr val="00FDFF"/>
                  </a:solidFill>
                </a:uFill>
                <a:latin typeface="+mn-lt"/>
                <a:ea typeface="+mn-ea"/>
                <a:cs typeface="+mn-cs"/>
                <a:sym typeface="Arial"/>
              </a:defRPr>
            </a:lvl1pPr>
          </a:lstStyle>
          <a:p>
            <a:pPr/>
            <a:r>
              <a:t>b</a:t>
            </a:r>
          </a:p>
        </p:txBody>
      </p:sp>
      <p:grpSp>
        <p:nvGrpSpPr>
          <p:cNvPr id="1294" name="Group"/>
          <p:cNvGrpSpPr/>
          <p:nvPr/>
        </p:nvGrpSpPr>
        <p:grpSpPr>
          <a:xfrm>
            <a:off x="117175" y="1558519"/>
            <a:ext cx="4098959" cy="3156700"/>
            <a:chOff x="0" y="0"/>
            <a:chExt cx="4098958" cy="3156699"/>
          </a:xfrm>
        </p:grpSpPr>
        <p:grpSp>
          <p:nvGrpSpPr>
            <p:cNvPr id="1290" name="Group"/>
            <p:cNvGrpSpPr/>
            <p:nvPr/>
          </p:nvGrpSpPr>
          <p:grpSpPr>
            <a:xfrm>
              <a:off x="0" y="0"/>
              <a:ext cx="4098959" cy="3147983"/>
              <a:chOff x="0" y="0"/>
              <a:chExt cx="4098958" cy="3147982"/>
            </a:xfrm>
          </p:grpSpPr>
          <p:grpSp>
            <p:nvGrpSpPr>
              <p:cNvPr id="1285" name="Group"/>
              <p:cNvGrpSpPr/>
              <p:nvPr/>
            </p:nvGrpSpPr>
            <p:grpSpPr>
              <a:xfrm>
                <a:off x="0" y="69296"/>
                <a:ext cx="4098959" cy="3078687"/>
                <a:chOff x="0" y="0"/>
                <a:chExt cx="4098958" cy="3078685"/>
              </a:xfrm>
            </p:grpSpPr>
            <p:pic>
              <p:nvPicPr>
                <p:cNvPr id="1276" name="tmp.jpg" descr="tmp.jpg"/>
                <p:cNvPicPr>
                  <a:picLocks noChangeAspect="0"/>
                </p:cNvPicPr>
                <p:nvPr/>
              </p:nvPicPr>
              <p:blipFill>
                <a:blip r:embed="rId4">
                  <a:extLst/>
                </a:blip>
                <a:stretch>
                  <a:fillRect/>
                </a:stretch>
              </p:blipFill>
              <p:spPr>
                <a:xfrm>
                  <a:off x="0" y="0"/>
                  <a:ext cx="4098959" cy="3078686"/>
                </a:xfrm>
                <a:prstGeom prst="rect">
                  <a:avLst/>
                </a:prstGeom>
                <a:ln w="12700" cap="flat">
                  <a:noFill/>
                  <a:miter lim="400000"/>
                </a:ln>
                <a:effectLst/>
              </p:spPr>
            </p:pic>
            <p:grpSp>
              <p:nvGrpSpPr>
                <p:cNvPr id="1279" name="Group"/>
                <p:cNvGrpSpPr/>
                <p:nvPr/>
              </p:nvGrpSpPr>
              <p:grpSpPr>
                <a:xfrm>
                  <a:off x="818128" y="157856"/>
                  <a:ext cx="1283339" cy="410493"/>
                  <a:chOff x="0" y="0"/>
                  <a:chExt cx="1283338" cy="410491"/>
                </a:xfrm>
              </p:grpSpPr>
              <p:sp>
                <p:nvSpPr>
                  <p:cNvPr id="1277"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278"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282" name="Group"/>
                <p:cNvGrpSpPr/>
                <p:nvPr/>
              </p:nvGrpSpPr>
              <p:grpSpPr>
                <a:xfrm>
                  <a:off x="1998799" y="1594576"/>
                  <a:ext cx="1283339" cy="410493"/>
                  <a:chOff x="0" y="0"/>
                  <a:chExt cx="1283338" cy="410491"/>
                </a:xfrm>
              </p:grpSpPr>
              <p:sp>
                <p:nvSpPr>
                  <p:cNvPr id="1280"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281"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pic>
              <p:nvPicPr>
                <p:cNvPr id="1283" name="tmp2.jpg" descr="tmp2.jpg"/>
                <p:cNvPicPr>
                  <a:picLocks noChangeAspect="0"/>
                </p:cNvPicPr>
                <p:nvPr/>
              </p:nvPicPr>
              <p:blipFill>
                <a:blip r:embed="rId5">
                  <a:extLst/>
                </a:blip>
                <a:stretch>
                  <a:fillRect/>
                </a:stretch>
              </p:blipFill>
              <p:spPr>
                <a:xfrm>
                  <a:off x="721877" y="1748511"/>
                  <a:ext cx="1251256" cy="224488"/>
                </a:xfrm>
                <a:prstGeom prst="rect">
                  <a:avLst/>
                </a:prstGeom>
                <a:ln w="12700" cap="flat">
                  <a:noFill/>
                  <a:miter lim="400000"/>
                </a:ln>
                <a:effectLst/>
              </p:spPr>
            </p:pic>
            <p:pic>
              <p:nvPicPr>
                <p:cNvPr id="1284" name="tmp2.jpg" descr="tmp2.jpg"/>
                <p:cNvPicPr>
                  <a:picLocks noChangeAspect="0"/>
                </p:cNvPicPr>
                <p:nvPr/>
              </p:nvPicPr>
              <p:blipFill>
                <a:blip r:embed="rId6">
                  <a:extLst/>
                </a:blip>
                <a:stretch>
                  <a:fillRect/>
                </a:stretch>
              </p:blipFill>
              <p:spPr>
                <a:xfrm>
                  <a:off x="2072591" y="568348"/>
                  <a:ext cx="1071588" cy="192419"/>
                </a:xfrm>
                <a:prstGeom prst="rect">
                  <a:avLst/>
                </a:prstGeom>
                <a:ln w="12700" cap="flat">
                  <a:noFill/>
                  <a:miter lim="400000"/>
                </a:ln>
                <a:effectLst/>
              </p:spPr>
            </p:pic>
          </p:grpSp>
          <p:sp>
            <p:nvSpPr>
              <p:cNvPr id="1286" name="depth"/>
              <p:cNvSpPr txBox="1"/>
              <p:nvPr/>
            </p:nvSpPr>
            <p:spPr>
              <a:xfrm rot="16200000">
                <a:off x="-134939" y="1785637"/>
                <a:ext cx="688824"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depth</a:t>
                </a:r>
              </a:p>
            </p:txBody>
          </p:sp>
          <p:sp>
            <p:nvSpPr>
              <p:cNvPr id="1287" name="horizontal position"/>
              <p:cNvSpPr txBox="1"/>
              <p:nvPr/>
            </p:nvSpPr>
            <p:spPr>
              <a:xfrm>
                <a:off x="845941" y="0"/>
                <a:ext cx="1953069"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horizontal position</a:t>
                </a:r>
              </a:p>
            </p:txBody>
          </p:sp>
          <p:sp>
            <p:nvSpPr>
              <p:cNvPr id="1288" name="Line"/>
              <p:cNvSpPr/>
              <p:nvPr/>
            </p:nvSpPr>
            <p:spPr>
              <a:xfrm flipH="1" flipV="1">
                <a:off x="448902" y="1412952"/>
                <a:ext cx="1744" cy="921777"/>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sp>
            <p:nvSpPr>
              <p:cNvPr id="1289" name="Line"/>
              <p:cNvSpPr/>
              <p:nvPr/>
            </p:nvSpPr>
            <p:spPr>
              <a:xfrm>
                <a:off x="753110" y="387014"/>
                <a:ext cx="2510367" cy="1745"/>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grpSp>
        <p:grpSp>
          <p:nvGrpSpPr>
            <p:cNvPr id="1293" name="Group"/>
            <p:cNvGrpSpPr/>
            <p:nvPr/>
          </p:nvGrpSpPr>
          <p:grpSpPr>
            <a:xfrm>
              <a:off x="223143" y="2627168"/>
              <a:ext cx="3711509" cy="529532"/>
              <a:chOff x="0" y="0"/>
              <a:chExt cx="3711507" cy="529530"/>
            </a:xfrm>
          </p:grpSpPr>
          <p:sp>
            <p:nvSpPr>
              <p:cNvPr id="1291" name="Rectangle"/>
              <p:cNvSpPr/>
              <p:nvPr/>
            </p:nvSpPr>
            <p:spPr>
              <a:xfrm>
                <a:off x="0" y="0"/>
                <a:ext cx="3711508" cy="529531"/>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292" name="Rectangle"/>
              <p:cNvSpPr txBox="1"/>
              <p:nvPr/>
            </p:nvSpPr>
            <p:spPr>
              <a:xfrm>
                <a:off x="0" y="0"/>
                <a:ext cx="3711508" cy="52953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grpSp>
        <p:nvGrpSpPr>
          <p:cNvPr id="1297" name="Group"/>
          <p:cNvGrpSpPr/>
          <p:nvPr/>
        </p:nvGrpSpPr>
        <p:grpSpPr>
          <a:xfrm>
            <a:off x="-66527" y="1255183"/>
            <a:ext cx="238835" cy="5796508"/>
            <a:chOff x="0" y="0"/>
            <a:chExt cx="238833" cy="5796507"/>
          </a:xfrm>
        </p:grpSpPr>
        <p:sp>
          <p:nvSpPr>
            <p:cNvPr id="1295" name="Rectangle"/>
            <p:cNvSpPr/>
            <p:nvPr/>
          </p:nvSpPr>
          <p:spPr>
            <a:xfrm>
              <a:off x="0" y="0"/>
              <a:ext cx="238834" cy="5796508"/>
            </a:xfrm>
            <a:prstGeom prst="rect">
              <a:avLst/>
            </a:prstGeom>
            <a:solidFill>
              <a:srgbClr val="000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296" name="Rectangle"/>
            <p:cNvSpPr txBox="1"/>
            <p:nvPr/>
          </p:nvSpPr>
          <p:spPr>
            <a:xfrm>
              <a:off x="0" y="0"/>
              <a:ext cx="238834" cy="579650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1298" name="Analysis tool: light field"/>
          <p:cNvSpPr txBox="1"/>
          <p:nvPr/>
        </p:nvSpPr>
        <p:spPr>
          <a:xfrm>
            <a:off x="2669381" y="-9807"/>
            <a:ext cx="4999133" cy="5589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D300"/>
              </a:buClr>
              <a:buFont typeface="Arial"/>
              <a:defRPr b="1" sz="3200">
                <a:solidFill>
                  <a:srgbClr val="FFD300"/>
                </a:solidFill>
                <a:uFill>
                  <a:solidFill>
                    <a:srgbClr val="FFD300"/>
                  </a:solidFill>
                </a:uFill>
                <a:latin typeface="+mn-lt"/>
                <a:ea typeface="+mn-ea"/>
                <a:cs typeface="+mn-cs"/>
                <a:sym typeface="Arial"/>
              </a:defRPr>
            </a:lvl1pPr>
          </a:lstStyle>
          <a:p>
            <a:pPr/>
            <a:r>
              <a:t>Analysis tool: light field</a:t>
            </a:r>
          </a:p>
        </p:txBody>
      </p:sp>
      <p:sp>
        <p:nvSpPr>
          <p:cNvPr id="1299" name="2 plane parameterization [Levoy and Hanrahan 96]"/>
          <p:cNvSpPr txBox="1"/>
          <p:nvPr/>
        </p:nvSpPr>
        <p:spPr>
          <a:xfrm>
            <a:off x="254896" y="6021393"/>
            <a:ext cx="6364173" cy="323603"/>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000"/>
              </a:spcBef>
              <a:buClr>
                <a:srgbClr val="000000"/>
              </a:buClr>
              <a:buFont typeface="Arial"/>
              <a:defRPr b="1" sz="1600">
                <a:uFill>
                  <a:solidFill>
                    <a:srgbClr val="000000"/>
                  </a:solidFill>
                </a:uFill>
                <a:latin typeface="+mn-lt"/>
                <a:ea typeface="+mn-ea"/>
                <a:cs typeface="+mn-cs"/>
                <a:sym typeface="Arial"/>
              </a:defRPr>
            </a:lvl1pPr>
          </a:lstStyle>
          <a:p>
            <a:pPr/>
            <a:r>
              <a:t>2 plane parameterization [Levoy and Hanrahan 96]</a:t>
            </a:r>
          </a:p>
        </p:txBody>
      </p:sp>
      <p:grpSp>
        <p:nvGrpSpPr>
          <p:cNvPr id="1312" name="Group"/>
          <p:cNvGrpSpPr/>
          <p:nvPr/>
        </p:nvGrpSpPr>
        <p:grpSpPr>
          <a:xfrm>
            <a:off x="3142946" y="1657234"/>
            <a:ext cx="6719372" cy="2261518"/>
            <a:chOff x="0" y="0"/>
            <a:chExt cx="6719370" cy="2261517"/>
          </a:xfrm>
        </p:grpSpPr>
        <p:grpSp>
          <p:nvGrpSpPr>
            <p:cNvPr id="1302" name="Group"/>
            <p:cNvGrpSpPr/>
            <p:nvPr/>
          </p:nvGrpSpPr>
          <p:grpSpPr>
            <a:xfrm>
              <a:off x="0" y="1019836"/>
              <a:ext cx="823715" cy="251264"/>
              <a:chOff x="0" y="0"/>
              <a:chExt cx="823714" cy="251263"/>
            </a:xfrm>
          </p:grpSpPr>
          <p:sp>
            <p:nvSpPr>
              <p:cNvPr id="1300" name="Rectangle"/>
              <p:cNvSpPr/>
              <p:nvPr/>
            </p:nvSpPr>
            <p:spPr>
              <a:xfrm>
                <a:off x="55965" y="68642"/>
                <a:ext cx="696235" cy="156899"/>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01" name="b plane"/>
              <p:cNvSpPr txBox="1"/>
              <p:nvPr/>
            </p:nvSpPr>
            <p:spPr>
              <a:xfrm>
                <a:off x="0" y="0"/>
                <a:ext cx="823715"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a:uFill>
                      <a:solidFill>
                        <a:srgbClr val="000000"/>
                      </a:solidFill>
                    </a:uFill>
                    <a:latin typeface="+mn-lt"/>
                    <a:ea typeface="+mn-ea"/>
                    <a:cs typeface="+mn-cs"/>
                    <a:sym typeface="Arial"/>
                  </a:defRPr>
                </a:lvl1pPr>
              </a:lstStyle>
              <a:p>
                <a:pPr/>
                <a:r>
                  <a:t>b plane</a:t>
                </a:r>
              </a:p>
            </p:txBody>
          </p:sp>
        </p:grpSp>
        <p:grpSp>
          <p:nvGrpSpPr>
            <p:cNvPr id="1305" name="Group"/>
            <p:cNvGrpSpPr/>
            <p:nvPr/>
          </p:nvGrpSpPr>
          <p:grpSpPr>
            <a:xfrm>
              <a:off x="27892" y="2010254"/>
              <a:ext cx="823715" cy="251264"/>
              <a:chOff x="0" y="0"/>
              <a:chExt cx="823714" cy="251263"/>
            </a:xfrm>
          </p:grpSpPr>
          <p:sp>
            <p:nvSpPr>
              <p:cNvPr id="1303" name="Rectangle"/>
              <p:cNvSpPr/>
              <p:nvPr/>
            </p:nvSpPr>
            <p:spPr>
              <a:xfrm>
                <a:off x="57490" y="68642"/>
                <a:ext cx="696236" cy="156899"/>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04" name="a plane"/>
              <p:cNvSpPr txBox="1"/>
              <p:nvPr/>
            </p:nvSpPr>
            <p:spPr>
              <a:xfrm>
                <a:off x="0" y="0"/>
                <a:ext cx="823715"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a:uFill>
                      <a:solidFill>
                        <a:srgbClr val="000000"/>
                      </a:solidFill>
                    </a:uFill>
                    <a:latin typeface="+mn-lt"/>
                    <a:ea typeface="+mn-ea"/>
                    <a:cs typeface="+mn-cs"/>
                    <a:sym typeface="Arial"/>
                  </a:defRPr>
                </a:lvl1pPr>
              </a:lstStyle>
              <a:p>
                <a:pPr/>
                <a:r>
                  <a:t>a plane</a:t>
                </a:r>
              </a:p>
            </p:txBody>
          </p:sp>
        </p:grpSp>
        <p:grpSp>
          <p:nvGrpSpPr>
            <p:cNvPr id="1308" name="Group"/>
            <p:cNvGrpSpPr/>
            <p:nvPr/>
          </p:nvGrpSpPr>
          <p:grpSpPr>
            <a:xfrm>
              <a:off x="4380464" y="-1"/>
              <a:ext cx="372454" cy="362828"/>
              <a:chOff x="0" y="0"/>
              <a:chExt cx="372453" cy="362826"/>
            </a:xfrm>
          </p:grpSpPr>
          <p:sp>
            <p:nvSpPr>
              <p:cNvPr id="1306" name="Rectangle"/>
              <p:cNvSpPr/>
              <p:nvPr/>
            </p:nvSpPr>
            <p:spPr>
              <a:xfrm>
                <a:off x="0" y="88255"/>
                <a:ext cx="362827" cy="274572"/>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07" name="a"/>
              <p:cNvSpPr txBox="1"/>
              <p:nvPr/>
            </p:nvSpPr>
            <p:spPr>
              <a:xfrm>
                <a:off x="68463" y="0"/>
                <a:ext cx="303991" cy="337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sz="1800">
                    <a:uFill>
                      <a:solidFill>
                        <a:srgbClr val="000000"/>
                      </a:solidFill>
                    </a:uFill>
                    <a:latin typeface="+mn-lt"/>
                    <a:ea typeface="+mn-ea"/>
                    <a:cs typeface="+mn-cs"/>
                    <a:sym typeface="Arial"/>
                  </a:defRPr>
                </a:lvl1pPr>
              </a:lstStyle>
              <a:p>
                <a:pPr/>
                <a:r>
                  <a:t>a</a:t>
                </a:r>
              </a:p>
            </p:txBody>
          </p:sp>
        </p:grpSp>
        <p:grpSp>
          <p:nvGrpSpPr>
            <p:cNvPr id="1311" name="Group"/>
            <p:cNvGrpSpPr/>
            <p:nvPr/>
          </p:nvGrpSpPr>
          <p:grpSpPr>
            <a:xfrm>
              <a:off x="6341688" y="1843550"/>
              <a:ext cx="377683" cy="362828"/>
              <a:chOff x="0" y="0"/>
              <a:chExt cx="377682" cy="362826"/>
            </a:xfrm>
          </p:grpSpPr>
          <p:sp>
            <p:nvSpPr>
              <p:cNvPr id="1309" name="Rectangle"/>
              <p:cNvSpPr/>
              <p:nvPr/>
            </p:nvSpPr>
            <p:spPr>
              <a:xfrm>
                <a:off x="0" y="88255"/>
                <a:ext cx="362827" cy="274572"/>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10" name="b"/>
              <p:cNvSpPr txBox="1"/>
              <p:nvPr/>
            </p:nvSpPr>
            <p:spPr>
              <a:xfrm>
                <a:off x="73693" y="0"/>
                <a:ext cx="303990" cy="337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sz="1800">
                    <a:uFill>
                      <a:solidFill>
                        <a:srgbClr val="000000"/>
                      </a:solidFill>
                    </a:uFill>
                    <a:latin typeface="+mn-lt"/>
                    <a:ea typeface="+mn-ea"/>
                    <a:cs typeface="+mn-cs"/>
                    <a:sym typeface="Arial"/>
                  </a:defRPr>
                </a:lvl1pPr>
              </a:lstStyle>
              <a:p>
                <a:pPr/>
                <a:r>
                  <a:t>b</a:t>
                </a:r>
              </a:p>
            </p:txBody>
          </p:sp>
        </p:grpSp>
      </p:gr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16" name="hello"/>
          <p:cNvSpPr txBox="1"/>
          <p:nvPr/>
        </p:nvSpPr>
        <p:spPr>
          <a:xfrm>
            <a:off x="3434258" y="6858182"/>
            <a:ext cx="317718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buClr>
                <a:srgbClr val="000000"/>
              </a:buClr>
              <a:buFont typeface="Arial"/>
              <a:defRPr>
                <a:uFill>
                  <a:solidFill>
                    <a:srgbClr val="000000"/>
                  </a:solidFill>
                </a:uFill>
                <a:latin typeface="+mn-lt"/>
                <a:ea typeface="+mn-ea"/>
                <a:cs typeface="+mn-cs"/>
                <a:sym typeface="Arial"/>
              </a:defRPr>
            </a:lvl1pPr>
          </a:lstStyle>
          <a:p>
            <a:pPr/>
            <a:r>
              <a:t>hello</a:t>
            </a:r>
          </a:p>
        </p:txBody>
      </p:sp>
      <p:sp>
        <p:nvSpPr>
          <p:cNvPr id="1317" name="10"/>
          <p:cNvSpPr txBox="1"/>
          <p:nvPr/>
        </p:nvSpPr>
        <p:spPr>
          <a:xfrm>
            <a:off x="7199808" y="6858182"/>
            <a:ext cx="234366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000000"/>
              </a:buClr>
              <a:buFont typeface="Arial"/>
              <a:defRPr>
                <a:uFill>
                  <a:solidFill>
                    <a:srgbClr val="000000"/>
                  </a:solidFill>
                </a:uFill>
                <a:latin typeface="+mn-lt"/>
                <a:ea typeface="+mn-ea"/>
                <a:cs typeface="+mn-cs"/>
                <a:sym typeface="Arial"/>
              </a:defRPr>
            </a:lvl1pPr>
          </a:lstStyle>
          <a:p>
            <a:pPr/>
            <a:r>
              <a:t>10</a:t>
            </a:r>
          </a:p>
        </p:txBody>
      </p:sp>
      <p:sp>
        <p:nvSpPr>
          <p:cNvPr id="1318" name="Pinhole camera"/>
          <p:cNvSpPr txBox="1"/>
          <p:nvPr/>
        </p:nvSpPr>
        <p:spPr>
          <a:xfrm>
            <a:off x="3235956" y="-9807"/>
            <a:ext cx="3322345" cy="5589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D300"/>
              </a:buClr>
              <a:buFont typeface="Arial"/>
              <a:defRPr b="1" sz="3200">
                <a:solidFill>
                  <a:srgbClr val="FFD300"/>
                </a:solidFill>
                <a:uFill>
                  <a:solidFill>
                    <a:srgbClr val="FFD300"/>
                  </a:solidFill>
                </a:uFill>
                <a:latin typeface="+mn-lt"/>
                <a:ea typeface="+mn-ea"/>
                <a:cs typeface="+mn-cs"/>
                <a:sym typeface="Arial"/>
              </a:defRPr>
            </a:lvl1pPr>
          </a:lstStyle>
          <a:p>
            <a:pPr/>
            <a:r>
              <a:t>Pinhole camera</a:t>
            </a:r>
          </a:p>
        </p:txBody>
      </p:sp>
      <p:grpSp>
        <p:nvGrpSpPr>
          <p:cNvPr id="1321" name="Group"/>
          <p:cNvGrpSpPr/>
          <p:nvPr/>
        </p:nvGrpSpPr>
        <p:grpSpPr>
          <a:xfrm>
            <a:off x="2116" y="1528883"/>
            <a:ext cx="9854934" cy="4933568"/>
            <a:chOff x="0" y="0"/>
            <a:chExt cx="9854932" cy="4933567"/>
          </a:xfrm>
        </p:grpSpPr>
        <p:sp>
          <p:nvSpPr>
            <p:cNvPr id="1319" name="Rectangle"/>
            <p:cNvSpPr/>
            <p:nvPr/>
          </p:nvSpPr>
          <p:spPr>
            <a:xfrm>
              <a:off x="0" y="0"/>
              <a:ext cx="9854933" cy="4933568"/>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20" name="Rectangle"/>
            <p:cNvSpPr txBox="1"/>
            <p:nvPr/>
          </p:nvSpPr>
          <p:spPr>
            <a:xfrm>
              <a:off x="0" y="0"/>
              <a:ext cx="9854933" cy="493356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24" name="Group"/>
          <p:cNvGrpSpPr/>
          <p:nvPr/>
        </p:nvGrpSpPr>
        <p:grpSpPr>
          <a:xfrm>
            <a:off x="464093" y="4176971"/>
            <a:ext cx="3634803" cy="573550"/>
            <a:chOff x="0" y="0"/>
            <a:chExt cx="3634802" cy="573549"/>
          </a:xfrm>
        </p:grpSpPr>
        <p:sp>
          <p:nvSpPr>
            <p:cNvPr id="1322" name="Rectangle"/>
            <p:cNvSpPr/>
            <p:nvPr/>
          </p:nvSpPr>
          <p:spPr>
            <a:xfrm>
              <a:off x="0" y="0"/>
              <a:ext cx="3634803" cy="573550"/>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23" name="Rectangle"/>
            <p:cNvSpPr txBox="1"/>
            <p:nvPr/>
          </p:nvSpPr>
          <p:spPr>
            <a:xfrm>
              <a:off x="0" y="0"/>
              <a:ext cx="3634803" cy="57355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pic>
        <p:nvPicPr>
          <p:cNvPr id="1325" name="tmp.jpg" descr="tmp.jpg"/>
          <p:cNvPicPr>
            <a:picLocks noChangeAspect="0"/>
          </p:cNvPicPr>
          <p:nvPr/>
        </p:nvPicPr>
        <p:blipFill>
          <a:blip r:embed="rId3">
            <a:extLst/>
          </a:blip>
          <a:srcRect l="12544" t="1646" r="12544" b="12275"/>
          <a:stretch>
            <a:fillRect/>
          </a:stretch>
        </p:blipFill>
        <p:spPr>
          <a:xfrm>
            <a:off x="5174518" y="1555032"/>
            <a:ext cx="4497741" cy="4726551"/>
          </a:xfrm>
          <a:prstGeom prst="rect">
            <a:avLst/>
          </a:prstGeom>
          <a:ln w="12700">
            <a:miter lim="400000"/>
          </a:ln>
        </p:spPr>
      </p:pic>
      <p:sp>
        <p:nvSpPr>
          <p:cNvPr id="1326" name="flatworld 1D scene"/>
          <p:cNvSpPr txBox="1"/>
          <p:nvPr/>
        </p:nvSpPr>
        <p:spPr>
          <a:xfrm>
            <a:off x="668932" y="1007633"/>
            <a:ext cx="307885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flatworld 1D scene</a:t>
            </a:r>
          </a:p>
        </p:txBody>
      </p:sp>
      <p:sp>
        <p:nvSpPr>
          <p:cNvPr id="1327" name="2D lightfield"/>
          <p:cNvSpPr txBox="1"/>
          <p:nvPr/>
        </p:nvSpPr>
        <p:spPr>
          <a:xfrm>
            <a:off x="6244910" y="1035526"/>
            <a:ext cx="2040702"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2D lightfield</a:t>
            </a:r>
          </a:p>
        </p:txBody>
      </p:sp>
      <p:sp>
        <p:nvSpPr>
          <p:cNvPr id="1328" name="Line"/>
          <p:cNvSpPr/>
          <p:nvPr/>
        </p:nvSpPr>
        <p:spPr>
          <a:xfrm>
            <a:off x="340318" y="678147"/>
            <a:ext cx="9286397" cy="1744"/>
          </a:xfrm>
          <a:prstGeom prst="line">
            <a:avLst/>
          </a:prstGeom>
          <a:ln w="12700">
            <a:solidFill>
              <a:srgbClr val="C5BA7B"/>
            </a:solidFill>
            <a:custDash>
              <a:ds d="100000" sp="200000"/>
            </a:custDash>
          </a:ln>
        </p:spPr>
        <p:txBody>
          <a:bodyPr lIns="0" tIns="0" rIns="0" bIns="0"/>
          <a:lstStyle/>
          <a:p>
            <a:pPr defTabSz="353020">
              <a:defRPr sz="900"/>
            </a:pPr>
          </a:p>
        </p:txBody>
      </p:sp>
      <p:grpSp>
        <p:nvGrpSpPr>
          <p:cNvPr id="1343" name="Group"/>
          <p:cNvGrpSpPr/>
          <p:nvPr/>
        </p:nvGrpSpPr>
        <p:grpSpPr>
          <a:xfrm>
            <a:off x="117175" y="1558519"/>
            <a:ext cx="4098959" cy="3147983"/>
            <a:chOff x="0" y="0"/>
            <a:chExt cx="4098958" cy="3147982"/>
          </a:xfrm>
        </p:grpSpPr>
        <p:grpSp>
          <p:nvGrpSpPr>
            <p:cNvPr id="1338" name="Group"/>
            <p:cNvGrpSpPr/>
            <p:nvPr/>
          </p:nvGrpSpPr>
          <p:grpSpPr>
            <a:xfrm>
              <a:off x="0" y="69296"/>
              <a:ext cx="4098959" cy="3078687"/>
              <a:chOff x="0" y="0"/>
              <a:chExt cx="4098958" cy="3078685"/>
            </a:xfrm>
          </p:grpSpPr>
          <p:pic>
            <p:nvPicPr>
              <p:cNvPr id="1329" name="tmp.jpg" descr="tmp.jpg"/>
              <p:cNvPicPr>
                <a:picLocks noChangeAspect="0"/>
              </p:cNvPicPr>
              <p:nvPr/>
            </p:nvPicPr>
            <p:blipFill>
              <a:blip r:embed="rId4">
                <a:extLst/>
              </a:blip>
              <a:stretch>
                <a:fillRect/>
              </a:stretch>
            </p:blipFill>
            <p:spPr>
              <a:xfrm>
                <a:off x="0" y="0"/>
                <a:ext cx="4098959" cy="3078686"/>
              </a:xfrm>
              <a:prstGeom prst="rect">
                <a:avLst/>
              </a:prstGeom>
              <a:ln w="12700" cap="flat">
                <a:noFill/>
                <a:miter lim="400000"/>
              </a:ln>
              <a:effectLst/>
            </p:spPr>
          </p:pic>
          <p:grpSp>
            <p:nvGrpSpPr>
              <p:cNvPr id="1332" name="Group"/>
              <p:cNvGrpSpPr/>
              <p:nvPr/>
            </p:nvGrpSpPr>
            <p:grpSpPr>
              <a:xfrm>
                <a:off x="818128" y="157856"/>
                <a:ext cx="1283339" cy="410493"/>
                <a:chOff x="0" y="0"/>
                <a:chExt cx="1283338" cy="410491"/>
              </a:xfrm>
            </p:grpSpPr>
            <p:sp>
              <p:nvSpPr>
                <p:cNvPr id="1330"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31"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35" name="Group"/>
              <p:cNvGrpSpPr/>
              <p:nvPr/>
            </p:nvGrpSpPr>
            <p:grpSpPr>
              <a:xfrm>
                <a:off x="1998799" y="1594576"/>
                <a:ext cx="1283339" cy="410493"/>
                <a:chOff x="0" y="0"/>
                <a:chExt cx="1283338" cy="410491"/>
              </a:xfrm>
            </p:grpSpPr>
            <p:sp>
              <p:nvSpPr>
                <p:cNvPr id="1333"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34"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pic>
            <p:nvPicPr>
              <p:cNvPr id="1336" name="tmp2.jpg" descr="tmp2.jpg"/>
              <p:cNvPicPr>
                <a:picLocks noChangeAspect="0"/>
              </p:cNvPicPr>
              <p:nvPr/>
            </p:nvPicPr>
            <p:blipFill>
              <a:blip r:embed="rId5">
                <a:extLst/>
              </a:blip>
              <a:stretch>
                <a:fillRect/>
              </a:stretch>
            </p:blipFill>
            <p:spPr>
              <a:xfrm>
                <a:off x="721877" y="1748511"/>
                <a:ext cx="1251256" cy="224488"/>
              </a:xfrm>
              <a:prstGeom prst="rect">
                <a:avLst/>
              </a:prstGeom>
              <a:ln w="12700" cap="flat">
                <a:noFill/>
                <a:miter lim="400000"/>
              </a:ln>
              <a:effectLst/>
            </p:spPr>
          </p:pic>
          <p:pic>
            <p:nvPicPr>
              <p:cNvPr id="1337" name="tmp2.jpg" descr="tmp2.jpg"/>
              <p:cNvPicPr>
                <a:picLocks noChangeAspect="0"/>
              </p:cNvPicPr>
              <p:nvPr/>
            </p:nvPicPr>
            <p:blipFill>
              <a:blip r:embed="rId6">
                <a:extLst/>
              </a:blip>
              <a:stretch>
                <a:fillRect/>
              </a:stretch>
            </p:blipFill>
            <p:spPr>
              <a:xfrm>
                <a:off x="2072591" y="568348"/>
                <a:ext cx="1071588" cy="192419"/>
              </a:xfrm>
              <a:prstGeom prst="rect">
                <a:avLst/>
              </a:prstGeom>
              <a:ln w="12700" cap="flat">
                <a:noFill/>
                <a:miter lim="400000"/>
              </a:ln>
              <a:effectLst/>
            </p:spPr>
          </p:pic>
        </p:grpSp>
        <p:sp>
          <p:nvSpPr>
            <p:cNvPr id="1339" name="depth"/>
            <p:cNvSpPr txBox="1"/>
            <p:nvPr/>
          </p:nvSpPr>
          <p:spPr>
            <a:xfrm rot="16200000">
              <a:off x="-134939" y="1785637"/>
              <a:ext cx="688824"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depth</a:t>
              </a:r>
            </a:p>
          </p:txBody>
        </p:sp>
        <p:sp>
          <p:nvSpPr>
            <p:cNvPr id="1340" name="horizontal position"/>
            <p:cNvSpPr txBox="1"/>
            <p:nvPr/>
          </p:nvSpPr>
          <p:spPr>
            <a:xfrm>
              <a:off x="845941" y="0"/>
              <a:ext cx="1953069"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horizontal position</a:t>
              </a:r>
            </a:p>
          </p:txBody>
        </p:sp>
        <p:sp>
          <p:nvSpPr>
            <p:cNvPr id="1341" name="Line"/>
            <p:cNvSpPr/>
            <p:nvPr/>
          </p:nvSpPr>
          <p:spPr>
            <a:xfrm flipH="1" flipV="1">
              <a:off x="448902" y="1412952"/>
              <a:ext cx="1744" cy="921777"/>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sp>
          <p:nvSpPr>
            <p:cNvPr id="1342" name="Line"/>
            <p:cNvSpPr/>
            <p:nvPr/>
          </p:nvSpPr>
          <p:spPr>
            <a:xfrm>
              <a:off x="753110" y="387014"/>
              <a:ext cx="2510367" cy="1745"/>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grpSp>
      <p:sp>
        <p:nvSpPr>
          <p:cNvPr id="1344" name="Line"/>
          <p:cNvSpPr/>
          <p:nvPr/>
        </p:nvSpPr>
        <p:spPr>
          <a:xfrm>
            <a:off x="5179747" y="3913731"/>
            <a:ext cx="4670330" cy="1744"/>
          </a:xfrm>
          <a:prstGeom prst="line">
            <a:avLst/>
          </a:prstGeom>
          <a:ln w="38100">
            <a:solidFill>
              <a:srgbClr val="00FDFF"/>
            </a:solidFill>
            <a:tailEnd type="triangle"/>
          </a:ln>
        </p:spPr>
        <p:txBody>
          <a:bodyPr lIns="0" tIns="0" rIns="0" bIns="0"/>
          <a:lstStyle/>
          <a:p>
            <a:pPr defTabSz="353020">
              <a:defRPr sz="900"/>
            </a:pPr>
          </a:p>
        </p:txBody>
      </p:sp>
      <p:sp>
        <p:nvSpPr>
          <p:cNvPr id="1345" name="a"/>
          <p:cNvSpPr txBox="1"/>
          <p:nvPr/>
        </p:nvSpPr>
        <p:spPr>
          <a:xfrm>
            <a:off x="7411185" y="1574209"/>
            <a:ext cx="319420"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56D6"/>
              </a:buClr>
              <a:buFont typeface="Arial"/>
              <a:defRPr b="1" sz="2600">
                <a:solidFill>
                  <a:srgbClr val="FF56D6"/>
                </a:solidFill>
                <a:uFill>
                  <a:solidFill>
                    <a:srgbClr val="FF56D6"/>
                  </a:solidFill>
                </a:uFill>
                <a:latin typeface="+mn-lt"/>
                <a:ea typeface="+mn-ea"/>
                <a:cs typeface="+mn-cs"/>
                <a:sym typeface="Arial"/>
              </a:defRPr>
            </a:lvl1pPr>
          </a:lstStyle>
          <a:p>
            <a:pPr/>
            <a:r>
              <a:t>a</a:t>
            </a:r>
          </a:p>
        </p:txBody>
      </p:sp>
      <p:sp>
        <p:nvSpPr>
          <p:cNvPr id="1346" name="b"/>
          <p:cNvSpPr txBox="1"/>
          <p:nvPr/>
        </p:nvSpPr>
        <p:spPr>
          <a:xfrm>
            <a:off x="9553713" y="3509283"/>
            <a:ext cx="33747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00FDFF"/>
              </a:buClr>
              <a:buFont typeface="Arial"/>
              <a:defRPr b="1" sz="2600">
                <a:solidFill>
                  <a:srgbClr val="00FDFF"/>
                </a:solidFill>
                <a:uFill>
                  <a:solidFill>
                    <a:srgbClr val="00FDFF"/>
                  </a:solidFill>
                </a:uFill>
                <a:latin typeface="+mn-lt"/>
                <a:ea typeface="+mn-ea"/>
                <a:cs typeface="+mn-cs"/>
                <a:sym typeface="Arial"/>
              </a:defRPr>
            </a:lvl1pPr>
          </a:lstStyle>
          <a:p>
            <a:pPr/>
            <a:r>
              <a:t>b</a:t>
            </a:r>
          </a:p>
        </p:txBody>
      </p:sp>
      <p:sp>
        <p:nvSpPr>
          <p:cNvPr id="1347" name="Line"/>
          <p:cNvSpPr/>
          <p:nvPr/>
        </p:nvSpPr>
        <p:spPr>
          <a:xfrm>
            <a:off x="784862" y="4914391"/>
            <a:ext cx="2695159" cy="1744"/>
          </a:xfrm>
          <a:prstGeom prst="line">
            <a:avLst/>
          </a:prstGeom>
          <a:ln w="25400">
            <a:solidFill>
              <a:srgbClr val="000000"/>
            </a:solidFill>
          </a:ln>
        </p:spPr>
        <p:txBody>
          <a:bodyPr lIns="0" tIns="0" rIns="0" bIns="0"/>
          <a:lstStyle/>
          <a:p>
            <a:pPr defTabSz="353020">
              <a:defRPr sz="900"/>
            </a:pPr>
          </a:p>
        </p:txBody>
      </p:sp>
      <p:sp>
        <p:nvSpPr>
          <p:cNvPr id="1348" name="sensor plane"/>
          <p:cNvSpPr txBox="1"/>
          <p:nvPr/>
        </p:nvSpPr>
        <p:spPr>
          <a:xfrm>
            <a:off x="3068599" y="4625002"/>
            <a:ext cx="1421888"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sensor plane</a:t>
            </a:r>
          </a:p>
        </p:txBody>
      </p:sp>
      <p:sp>
        <p:nvSpPr>
          <p:cNvPr id="1349" name="aperture"/>
          <p:cNvSpPr txBox="1"/>
          <p:nvPr/>
        </p:nvSpPr>
        <p:spPr>
          <a:xfrm>
            <a:off x="3171454" y="3885838"/>
            <a:ext cx="102964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aperture</a:t>
            </a:r>
          </a:p>
        </p:txBody>
      </p:sp>
      <p:grpSp>
        <p:nvGrpSpPr>
          <p:cNvPr id="1352" name="Group"/>
          <p:cNvGrpSpPr/>
          <p:nvPr/>
        </p:nvGrpSpPr>
        <p:grpSpPr>
          <a:xfrm flipH="1">
            <a:off x="7116565" y="3776009"/>
            <a:ext cx="261498" cy="254960"/>
            <a:chOff x="0" y="0"/>
            <a:chExt cx="261496" cy="254959"/>
          </a:xfrm>
        </p:grpSpPr>
        <p:sp>
          <p:nvSpPr>
            <p:cNvPr id="1350" name="Rectangle"/>
            <p:cNvSpPr/>
            <p:nvPr/>
          </p:nvSpPr>
          <p:spPr>
            <a:xfrm>
              <a:off x="0" y="0"/>
              <a:ext cx="261497" cy="254960"/>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51" name="Rectangle"/>
            <p:cNvSpPr txBox="1"/>
            <p:nvPr/>
          </p:nvSpPr>
          <p:spPr>
            <a:xfrm flipH="1">
              <a:off x="0" y="0"/>
              <a:ext cx="261497" cy="25496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55" name="Group"/>
          <p:cNvGrpSpPr/>
          <p:nvPr/>
        </p:nvGrpSpPr>
        <p:grpSpPr>
          <a:xfrm flipH="1">
            <a:off x="6781850" y="3776009"/>
            <a:ext cx="261498" cy="254960"/>
            <a:chOff x="0" y="0"/>
            <a:chExt cx="261496" cy="254959"/>
          </a:xfrm>
        </p:grpSpPr>
        <p:sp>
          <p:nvSpPr>
            <p:cNvPr id="1353" name="Rectangle"/>
            <p:cNvSpPr/>
            <p:nvPr/>
          </p:nvSpPr>
          <p:spPr>
            <a:xfrm>
              <a:off x="0" y="0"/>
              <a:ext cx="261497" cy="254960"/>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54" name="Rectangle"/>
            <p:cNvSpPr txBox="1"/>
            <p:nvPr/>
          </p:nvSpPr>
          <p:spPr>
            <a:xfrm flipH="1">
              <a:off x="0" y="0"/>
              <a:ext cx="261497" cy="25496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58" name="Group"/>
          <p:cNvGrpSpPr/>
          <p:nvPr/>
        </p:nvGrpSpPr>
        <p:grpSpPr>
          <a:xfrm flipH="1">
            <a:off x="6443648" y="3776009"/>
            <a:ext cx="261497" cy="254960"/>
            <a:chOff x="0" y="0"/>
            <a:chExt cx="261496" cy="254959"/>
          </a:xfrm>
        </p:grpSpPr>
        <p:sp>
          <p:nvSpPr>
            <p:cNvPr id="1356" name="Rectangle"/>
            <p:cNvSpPr/>
            <p:nvPr/>
          </p:nvSpPr>
          <p:spPr>
            <a:xfrm>
              <a:off x="0" y="0"/>
              <a:ext cx="261497" cy="254960"/>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57" name="Rectangle"/>
            <p:cNvSpPr txBox="1"/>
            <p:nvPr/>
          </p:nvSpPr>
          <p:spPr>
            <a:xfrm flipH="1">
              <a:off x="0" y="0"/>
              <a:ext cx="261497" cy="25496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61" name="Group"/>
          <p:cNvGrpSpPr/>
          <p:nvPr/>
        </p:nvGrpSpPr>
        <p:grpSpPr>
          <a:xfrm flipH="1">
            <a:off x="6108932" y="3776009"/>
            <a:ext cx="261497" cy="254960"/>
            <a:chOff x="0" y="0"/>
            <a:chExt cx="261496" cy="254959"/>
          </a:xfrm>
        </p:grpSpPr>
        <p:sp>
          <p:nvSpPr>
            <p:cNvPr id="1359" name="Rectangle"/>
            <p:cNvSpPr/>
            <p:nvPr/>
          </p:nvSpPr>
          <p:spPr>
            <a:xfrm>
              <a:off x="0" y="0"/>
              <a:ext cx="261497" cy="254960"/>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60" name="Rectangle"/>
            <p:cNvSpPr txBox="1"/>
            <p:nvPr/>
          </p:nvSpPr>
          <p:spPr>
            <a:xfrm flipH="1">
              <a:off x="0" y="0"/>
              <a:ext cx="261497" cy="25496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64" name="Group"/>
          <p:cNvGrpSpPr/>
          <p:nvPr/>
        </p:nvGrpSpPr>
        <p:grpSpPr>
          <a:xfrm flipH="1">
            <a:off x="5774216" y="3776009"/>
            <a:ext cx="261498" cy="254960"/>
            <a:chOff x="0" y="0"/>
            <a:chExt cx="261496" cy="254959"/>
          </a:xfrm>
        </p:grpSpPr>
        <p:sp>
          <p:nvSpPr>
            <p:cNvPr id="1362" name="Rectangle"/>
            <p:cNvSpPr/>
            <p:nvPr/>
          </p:nvSpPr>
          <p:spPr>
            <a:xfrm>
              <a:off x="0" y="0"/>
              <a:ext cx="261497" cy="254960"/>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63" name="Rectangle"/>
            <p:cNvSpPr txBox="1"/>
            <p:nvPr/>
          </p:nvSpPr>
          <p:spPr>
            <a:xfrm flipH="1">
              <a:off x="0" y="0"/>
              <a:ext cx="261497" cy="25496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67" name="Group"/>
          <p:cNvGrpSpPr/>
          <p:nvPr/>
        </p:nvGrpSpPr>
        <p:grpSpPr>
          <a:xfrm flipH="1">
            <a:off x="5436014" y="3776009"/>
            <a:ext cx="261498" cy="254960"/>
            <a:chOff x="0" y="0"/>
            <a:chExt cx="261496" cy="254959"/>
          </a:xfrm>
        </p:grpSpPr>
        <p:sp>
          <p:nvSpPr>
            <p:cNvPr id="1365" name="Rectangle"/>
            <p:cNvSpPr/>
            <p:nvPr/>
          </p:nvSpPr>
          <p:spPr>
            <a:xfrm>
              <a:off x="0" y="0"/>
              <a:ext cx="261497" cy="254960"/>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66" name="Rectangle"/>
            <p:cNvSpPr txBox="1"/>
            <p:nvPr/>
          </p:nvSpPr>
          <p:spPr>
            <a:xfrm flipH="1">
              <a:off x="0" y="0"/>
              <a:ext cx="261497" cy="25496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70" name="Group"/>
          <p:cNvGrpSpPr/>
          <p:nvPr/>
        </p:nvGrpSpPr>
        <p:grpSpPr>
          <a:xfrm flipH="1">
            <a:off x="9130089" y="3776009"/>
            <a:ext cx="261498" cy="254960"/>
            <a:chOff x="0" y="0"/>
            <a:chExt cx="261496" cy="254959"/>
          </a:xfrm>
        </p:grpSpPr>
        <p:sp>
          <p:nvSpPr>
            <p:cNvPr id="1368" name="Rectangle"/>
            <p:cNvSpPr/>
            <p:nvPr/>
          </p:nvSpPr>
          <p:spPr>
            <a:xfrm>
              <a:off x="0" y="0"/>
              <a:ext cx="261497" cy="254960"/>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69" name="Rectangle"/>
            <p:cNvSpPr txBox="1"/>
            <p:nvPr/>
          </p:nvSpPr>
          <p:spPr>
            <a:xfrm flipH="1">
              <a:off x="0" y="0"/>
              <a:ext cx="261497" cy="25496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73" name="Group"/>
          <p:cNvGrpSpPr/>
          <p:nvPr/>
        </p:nvGrpSpPr>
        <p:grpSpPr>
          <a:xfrm flipH="1">
            <a:off x="8795373" y="3776009"/>
            <a:ext cx="261498" cy="254960"/>
            <a:chOff x="0" y="0"/>
            <a:chExt cx="261496" cy="254959"/>
          </a:xfrm>
        </p:grpSpPr>
        <p:sp>
          <p:nvSpPr>
            <p:cNvPr id="1371" name="Rectangle"/>
            <p:cNvSpPr/>
            <p:nvPr/>
          </p:nvSpPr>
          <p:spPr>
            <a:xfrm>
              <a:off x="0" y="0"/>
              <a:ext cx="261497" cy="254960"/>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72" name="Rectangle"/>
            <p:cNvSpPr txBox="1"/>
            <p:nvPr/>
          </p:nvSpPr>
          <p:spPr>
            <a:xfrm flipH="1">
              <a:off x="0" y="0"/>
              <a:ext cx="261497" cy="25496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76" name="Group"/>
          <p:cNvGrpSpPr/>
          <p:nvPr/>
        </p:nvGrpSpPr>
        <p:grpSpPr>
          <a:xfrm flipH="1">
            <a:off x="8460658" y="3776009"/>
            <a:ext cx="261497" cy="254960"/>
            <a:chOff x="0" y="0"/>
            <a:chExt cx="261496" cy="254959"/>
          </a:xfrm>
        </p:grpSpPr>
        <p:sp>
          <p:nvSpPr>
            <p:cNvPr id="1374" name="Rectangle"/>
            <p:cNvSpPr/>
            <p:nvPr/>
          </p:nvSpPr>
          <p:spPr>
            <a:xfrm>
              <a:off x="0" y="0"/>
              <a:ext cx="261497" cy="254960"/>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75" name="Rectangle"/>
            <p:cNvSpPr txBox="1"/>
            <p:nvPr/>
          </p:nvSpPr>
          <p:spPr>
            <a:xfrm flipH="1">
              <a:off x="0" y="0"/>
              <a:ext cx="261497" cy="25496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79" name="Group"/>
          <p:cNvGrpSpPr/>
          <p:nvPr/>
        </p:nvGrpSpPr>
        <p:grpSpPr>
          <a:xfrm flipH="1">
            <a:off x="8125942" y="3776009"/>
            <a:ext cx="261497" cy="254960"/>
            <a:chOff x="0" y="0"/>
            <a:chExt cx="261496" cy="254959"/>
          </a:xfrm>
        </p:grpSpPr>
        <p:sp>
          <p:nvSpPr>
            <p:cNvPr id="1377" name="Rectangle"/>
            <p:cNvSpPr/>
            <p:nvPr/>
          </p:nvSpPr>
          <p:spPr>
            <a:xfrm>
              <a:off x="0" y="0"/>
              <a:ext cx="261497" cy="254960"/>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78" name="Rectangle"/>
            <p:cNvSpPr txBox="1"/>
            <p:nvPr/>
          </p:nvSpPr>
          <p:spPr>
            <a:xfrm flipH="1">
              <a:off x="0" y="0"/>
              <a:ext cx="261497" cy="25496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82" name="Group"/>
          <p:cNvGrpSpPr/>
          <p:nvPr/>
        </p:nvGrpSpPr>
        <p:grpSpPr>
          <a:xfrm flipH="1">
            <a:off x="7787740" y="3776009"/>
            <a:ext cx="261497" cy="254960"/>
            <a:chOff x="0" y="0"/>
            <a:chExt cx="261496" cy="254959"/>
          </a:xfrm>
        </p:grpSpPr>
        <p:sp>
          <p:nvSpPr>
            <p:cNvPr id="1380" name="Rectangle"/>
            <p:cNvSpPr/>
            <p:nvPr/>
          </p:nvSpPr>
          <p:spPr>
            <a:xfrm>
              <a:off x="0" y="0"/>
              <a:ext cx="261497" cy="254960"/>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81" name="Rectangle"/>
            <p:cNvSpPr txBox="1"/>
            <p:nvPr/>
          </p:nvSpPr>
          <p:spPr>
            <a:xfrm flipH="1">
              <a:off x="0" y="0"/>
              <a:ext cx="261497" cy="25496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85" name="Group"/>
          <p:cNvGrpSpPr/>
          <p:nvPr/>
        </p:nvGrpSpPr>
        <p:grpSpPr>
          <a:xfrm flipH="1">
            <a:off x="7453024" y="3776009"/>
            <a:ext cx="261498" cy="254960"/>
            <a:chOff x="0" y="0"/>
            <a:chExt cx="261496" cy="254959"/>
          </a:xfrm>
        </p:grpSpPr>
        <p:sp>
          <p:nvSpPr>
            <p:cNvPr id="1383" name="Rectangle"/>
            <p:cNvSpPr/>
            <p:nvPr/>
          </p:nvSpPr>
          <p:spPr>
            <a:xfrm>
              <a:off x="0" y="0"/>
              <a:ext cx="261497" cy="254960"/>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84" name="Rectangle"/>
            <p:cNvSpPr txBox="1"/>
            <p:nvPr/>
          </p:nvSpPr>
          <p:spPr>
            <a:xfrm flipH="1">
              <a:off x="0" y="0"/>
              <a:ext cx="261497" cy="25496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88" name="Group"/>
          <p:cNvGrpSpPr/>
          <p:nvPr/>
        </p:nvGrpSpPr>
        <p:grpSpPr>
          <a:xfrm>
            <a:off x="340318" y="4185687"/>
            <a:ext cx="3711509" cy="529532"/>
            <a:chOff x="0" y="0"/>
            <a:chExt cx="3711507" cy="529530"/>
          </a:xfrm>
        </p:grpSpPr>
        <p:sp>
          <p:nvSpPr>
            <p:cNvPr id="1386" name="Rectangle"/>
            <p:cNvSpPr/>
            <p:nvPr/>
          </p:nvSpPr>
          <p:spPr>
            <a:xfrm>
              <a:off x="0" y="0"/>
              <a:ext cx="3711508" cy="529531"/>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87" name="Rectangle"/>
            <p:cNvSpPr txBox="1"/>
            <p:nvPr/>
          </p:nvSpPr>
          <p:spPr>
            <a:xfrm>
              <a:off x="0" y="0"/>
              <a:ext cx="3711508" cy="52953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1389" name="Line"/>
          <p:cNvSpPr/>
          <p:nvPr/>
        </p:nvSpPr>
        <p:spPr>
          <a:xfrm flipH="1">
            <a:off x="1041129" y="3922447"/>
            <a:ext cx="974511" cy="1745"/>
          </a:xfrm>
          <a:prstGeom prst="line">
            <a:avLst/>
          </a:prstGeom>
          <a:ln w="12700">
            <a:solidFill>
              <a:srgbClr val="000000"/>
            </a:solidFill>
          </a:ln>
        </p:spPr>
        <p:txBody>
          <a:bodyPr lIns="0" tIns="0" rIns="0" bIns="0"/>
          <a:lstStyle/>
          <a:p>
            <a:pPr defTabSz="353020">
              <a:defRPr sz="900"/>
            </a:pPr>
          </a:p>
        </p:txBody>
      </p:sp>
      <p:sp>
        <p:nvSpPr>
          <p:cNvPr id="1390" name="Line"/>
          <p:cNvSpPr/>
          <p:nvPr/>
        </p:nvSpPr>
        <p:spPr>
          <a:xfrm flipH="1">
            <a:off x="2237040" y="3922447"/>
            <a:ext cx="974511" cy="1745"/>
          </a:xfrm>
          <a:prstGeom prst="line">
            <a:avLst/>
          </a:prstGeom>
          <a:ln w="12700">
            <a:solidFill>
              <a:srgbClr val="000000"/>
            </a:solidFill>
          </a:ln>
        </p:spPr>
        <p:txBody>
          <a:bodyPr lIns="0" tIns="0" rIns="0" bIns="0"/>
          <a:lstStyle/>
          <a:p>
            <a:pPr defTabSz="353020">
              <a:defRPr sz="900"/>
            </a:pPr>
          </a:p>
        </p:txBody>
      </p:sp>
      <p:grpSp>
        <p:nvGrpSpPr>
          <p:cNvPr id="1393" name="Group"/>
          <p:cNvGrpSpPr/>
          <p:nvPr/>
        </p:nvGrpSpPr>
        <p:grpSpPr>
          <a:xfrm>
            <a:off x="2148131" y="4842915"/>
            <a:ext cx="130749" cy="127481"/>
            <a:chOff x="0" y="0"/>
            <a:chExt cx="130748" cy="127479"/>
          </a:xfrm>
        </p:grpSpPr>
        <p:sp>
          <p:nvSpPr>
            <p:cNvPr id="1391" name="Square"/>
            <p:cNvSpPr/>
            <p:nvPr/>
          </p:nvSpPr>
          <p:spPr>
            <a:xfrm>
              <a:off x="0" y="0"/>
              <a:ext cx="130749" cy="127480"/>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92"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96" name="Group"/>
          <p:cNvGrpSpPr/>
          <p:nvPr/>
        </p:nvGrpSpPr>
        <p:grpSpPr>
          <a:xfrm>
            <a:off x="2315489" y="4842915"/>
            <a:ext cx="130749" cy="127481"/>
            <a:chOff x="0" y="0"/>
            <a:chExt cx="130748" cy="127479"/>
          </a:xfrm>
        </p:grpSpPr>
        <p:sp>
          <p:nvSpPr>
            <p:cNvPr id="1394" name="Square"/>
            <p:cNvSpPr/>
            <p:nvPr/>
          </p:nvSpPr>
          <p:spPr>
            <a:xfrm>
              <a:off x="0" y="0"/>
              <a:ext cx="130749" cy="127480"/>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95"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399" name="Group"/>
          <p:cNvGrpSpPr/>
          <p:nvPr/>
        </p:nvGrpSpPr>
        <p:grpSpPr>
          <a:xfrm>
            <a:off x="2483064" y="4842915"/>
            <a:ext cx="130750" cy="127481"/>
            <a:chOff x="0" y="0"/>
            <a:chExt cx="130748" cy="127479"/>
          </a:xfrm>
        </p:grpSpPr>
        <p:sp>
          <p:nvSpPr>
            <p:cNvPr id="1397" name="Square"/>
            <p:cNvSpPr/>
            <p:nvPr/>
          </p:nvSpPr>
          <p:spPr>
            <a:xfrm>
              <a:off x="0" y="0"/>
              <a:ext cx="130749" cy="127480"/>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398"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02" name="Group"/>
          <p:cNvGrpSpPr/>
          <p:nvPr/>
        </p:nvGrpSpPr>
        <p:grpSpPr>
          <a:xfrm>
            <a:off x="2649768" y="4842915"/>
            <a:ext cx="130750" cy="127481"/>
            <a:chOff x="0" y="0"/>
            <a:chExt cx="130748" cy="127479"/>
          </a:xfrm>
        </p:grpSpPr>
        <p:sp>
          <p:nvSpPr>
            <p:cNvPr id="1400" name="Square"/>
            <p:cNvSpPr/>
            <p:nvPr/>
          </p:nvSpPr>
          <p:spPr>
            <a:xfrm>
              <a:off x="0" y="0"/>
              <a:ext cx="130749" cy="127480"/>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01"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05" name="Group"/>
          <p:cNvGrpSpPr/>
          <p:nvPr/>
        </p:nvGrpSpPr>
        <p:grpSpPr>
          <a:xfrm>
            <a:off x="2816473" y="4842915"/>
            <a:ext cx="130749" cy="127481"/>
            <a:chOff x="0" y="0"/>
            <a:chExt cx="130748" cy="127479"/>
          </a:xfrm>
        </p:grpSpPr>
        <p:sp>
          <p:nvSpPr>
            <p:cNvPr id="1403" name="Square"/>
            <p:cNvSpPr/>
            <p:nvPr/>
          </p:nvSpPr>
          <p:spPr>
            <a:xfrm>
              <a:off x="0" y="0"/>
              <a:ext cx="130749" cy="127480"/>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04"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08" name="Group"/>
          <p:cNvGrpSpPr/>
          <p:nvPr/>
        </p:nvGrpSpPr>
        <p:grpSpPr>
          <a:xfrm>
            <a:off x="2988407" y="4842915"/>
            <a:ext cx="130749" cy="127481"/>
            <a:chOff x="0" y="0"/>
            <a:chExt cx="130748" cy="127479"/>
          </a:xfrm>
        </p:grpSpPr>
        <p:sp>
          <p:nvSpPr>
            <p:cNvPr id="1406" name="Square"/>
            <p:cNvSpPr/>
            <p:nvPr/>
          </p:nvSpPr>
          <p:spPr>
            <a:xfrm>
              <a:off x="0" y="0"/>
              <a:ext cx="130749" cy="127480"/>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07"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11" name="Group"/>
          <p:cNvGrpSpPr/>
          <p:nvPr/>
        </p:nvGrpSpPr>
        <p:grpSpPr>
          <a:xfrm>
            <a:off x="1142241" y="4842915"/>
            <a:ext cx="130749" cy="127481"/>
            <a:chOff x="0" y="0"/>
            <a:chExt cx="130748" cy="127479"/>
          </a:xfrm>
        </p:grpSpPr>
        <p:sp>
          <p:nvSpPr>
            <p:cNvPr id="1409" name="Square"/>
            <p:cNvSpPr/>
            <p:nvPr/>
          </p:nvSpPr>
          <p:spPr>
            <a:xfrm>
              <a:off x="0" y="0"/>
              <a:ext cx="130749" cy="127480"/>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10"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14" name="Group"/>
          <p:cNvGrpSpPr/>
          <p:nvPr/>
        </p:nvGrpSpPr>
        <p:grpSpPr>
          <a:xfrm>
            <a:off x="1309599" y="4842915"/>
            <a:ext cx="130749" cy="127481"/>
            <a:chOff x="0" y="0"/>
            <a:chExt cx="130748" cy="127479"/>
          </a:xfrm>
        </p:grpSpPr>
        <p:sp>
          <p:nvSpPr>
            <p:cNvPr id="1412" name="Square"/>
            <p:cNvSpPr/>
            <p:nvPr/>
          </p:nvSpPr>
          <p:spPr>
            <a:xfrm>
              <a:off x="0" y="0"/>
              <a:ext cx="130749" cy="127480"/>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13"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17" name="Group"/>
          <p:cNvGrpSpPr/>
          <p:nvPr/>
        </p:nvGrpSpPr>
        <p:grpSpPr>
          <a:xfrm>
            <a:off x="1476957" y="4842915"/>
            <a:ext cx="130749" cy="127481"/>
            <a:chOff x="0" y="0"/>
            <a:chExt cx="130748" cy="127479"/>
          </a:xfrm>
        </p:grpSpPr>
        <p:sp>
          <p:nvSpPr>
            <p:cNvPr id="1415" name="Square"/>
            <p:cNvSpPr/>
            <p:nvPr/>
          </p:nvSpPr>
          <p:spPr>
            <a:xfrm>
              <a:off x="0" y="0"/>
              <a:ext cx="130749" cy="127480"/>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16"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20" name="Group"/>
          <p:cNvGrpSpPr/>
          <p:nvPr/>
        </p:nvGrpSpPr>
        <p:grpSpPr>
          <a:xfrm>
            <a:off x="1644314" y="4842915"/>
            <a:ext cx="130750" cy="127481"/>
            <a:chOff x="0" y="0"/>
            <a:chExt cx="130748" cy="127479"/>
          </a:xfrm>
        </p:grpSpPr>
        <p:sp>
          <p:nvSpPr>
            <p:cNvPr id="1418" name="Square"/>
            <p:cNvSpPr/>
            <p:nvPr/>
          </p:nvSpPr>
          <p:spPr>
            <a:xfrm>
              <a:off x="0" y="0"/>
              <a:ext cx="130749" cy="127480"/>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19"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23" name="Group"/>
          <p:cNvGrpSpPr/>
          <p:nvPr/>
        </p:nvGrpSpPr>
        <p:grpSpPr>
          <a:xfrm>
            <a:off x="1813416" y="4842915"/>
            <a:ext cx="130749" cy="127481"/>
            <a:chOff x="0" y="0"/>
            <a:chExt cx="130748" cy="127479"/>
          </a:xfrm>
        </p:grpSpPr>
        <p:sp>
          <p:nvSpPr>
            <p:cNvPr id="1421" name="Square"/>
            <p:cNvSpPr/>
            <p:nvPr/>
          </p:nvSpPr>
          <p:spPr>
            <a:xfrm>
              <a:off x="0" y="0"/>
              <a:ext cx="130749" cy="127480"/>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22"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26" name="Group"/>
          <p:cNvGrpSpPr/>
          <p:nvPr/>
        </p:nvGrpSpPr>
        <p:grpSpPr>
          <a:xfrm>
            <a:off x="1980773" y="4842915"/>
            <a:ext cx="130749" cy="127481"/>
            <a:chOff x="0" y="0"/>
            <a:chExt cx="130748" cy="127479"/>
          </a:xfrm>
        </p:grpSpPr>
        <p:sp>
          <p:nvSpPr>
            <p:cNvPr id="1424" name="Square"/>
            <p:cNvSpPr/>
            <p:nvPr/>
          </p:nvSpPr>
          <p:spPr>
            <a:xfrm>
              <a:off x="0" y="0"/>
              <a:ext cx="130749" cy="127480"/>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25"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1427" name="Line"/>
          <p:cNvSpPr/>
          <p:nvPr/>
        </p:nvSpPr>
        <p:spPr>
          <a:xfrm flipV="1">
            <a:off x="1210230" y="2222720"/>
            <a:ext cx="2306401" cy="2698645"/>
          </a:xfrm>
          <a:prstGeom prst="line">
            <a:avLst/>
          </a:prstGeom>
          <a:ln w="12700">
            <a:solidFill>
              <a:srgbClr val="FF2600"/>
            </a:solidFill>
          </a:ln>
        </p:spPr>
        <p:txBody>
          <a:bodyPr lIns="0" tIns="0" rIns="0" bIns="0"/>
          <a:lstStyle/>
          <a:p>
            <a:pPr defTabSz="353020">
              <a:defRPr sz="900"/>
            </a:pPr>
          </a:p>
        </p:txBody>
      </p:sp>
      <p:sp>
        <p:nvSpPr>
          <p:cNvPr id="1428" name="Line"/>
          <p:cNvSpPr/>
          <p:nvPr/>
        </p:nvSpPr>
        <p:spPr>
          <a:xfrm flipV="1">
            <a:off x="1367128" y="2269789"/>
            <a:ext cx="1835707" cy="2651576"/>
          </a:xfrm>
          <a:prstGeom prst="line">
            <a:avLst/>
          </a:prstGeom>
          <a:ln w="12700">
            <a:solidFill>
              <a:srgbClr val="FF7C00"/>
            </a:solidFill>
          </a:ln>
        </p:spPr>
        <p:txBody>
          <a:bodyPr lIns="0" tIns="0" rIns="0" bIns="0"/>
          <a:lstStyle/>
          <a:p>
            <a:pPr defTabSz="353020">
              <a:defRPr sz="900"/>
            </a:pPr>
          </a:p>
        </p:txBody>
      </p:sp>
      <p:sp>
        <p:nvSpPr>
          <p:cNvPr id="1429" name="Line"/>
          <p:cNvSpPr/>
          <p:nvPr/>
        </p:nvSpPr>
        <p:spPr>
          <a:xfrm flipV="1">
            <a:off x="1524026" y="2285479"/>
            <a:ext cx="1443462" cy="2637847"/>
          </a:xfrm>
          <a:prstGeom prst="line">
            <a:avLst/>
          </a:prstGeom>
          <a:ln w="12700">
            <a:solidFill>
              <a:srgbClr val="AA7900"/>
            </a:solidFill>
          </a:ln>
        </p:spPr>
        <p:txBody>
          <a:bodyPr lIns="0" tIns="0" rIns="0" bIns="0"/>
          <a:lstStyle/>
          <a:p>
            <a:pPr defTabSz="353020">
              <a:defRPr sz="900"/>
            </a:pPr>
          </a:p>
        </p:txBody>
      </p:sp>
      <p:sp>
        <p:nvSpPr>
          <p:cNvPr id="1430" name="Line"/>
          <p:cNvSpPr/>
          <p:nvPr/>
        </p:nvSpPr>
        <p:spPr>
          <a:xfrm flipV="1">
            <a:off x="1696614" y="2269789"/>
            <a:ext cx="1035527" cy="2651576"/>
          </a:xfrm>
          <a:prstGeom prst="line">
            <a:avLst/>
          </a:prstGeom>
          <a:ln w="12700">
            <a:solidFill>
              <a:srgbClr val="929000"/>
            </a:solidFill>
          </a:ln>
        </p:spPr>
        <p:txBody>
          <a:bodyPr lIns="0" tIns="0" rIns="0" bIns="0"/>
          <a:lstStyle/>
          <a:p>
            <a:pPr defTabSz="353020">
              <a:defRPr sz="900"/>
            </a:pPr>
          </a:p>
        </p:txBody>
      </p:sp>
      <p:sp>
        <p:nvSpPr>
          <p:cNvPr id="1431" name="Line"/>
          <p:cNvSpPr/>
          <p:nvPr/>
        </p:nvSpPr>
        <p:spPr>
          <a:xfrm flipV="1">
            <a:off x="1853512" y="2285479"/>
            <a:ext cx="658972" cy="2637847"/>
          </a:xfrm>
          <a:prstGeom prst="line">
            <a:avLst/>
          </a:prstGeom>
          <a:ln w="12700">
            <a:solidFill>
              <a:srgbClr val="FFFB00"/>
            </a:solidFill>
          </a:ln>
        </p:spPr>
        <p:txBody>
          <a:bodyPr lIns="0" tIns="0" rIns="0" bIns="0"/>
          <a:lstStyle/>
          <a:p>
            <a:pPr defTabSz="353020">
              <a:defRPr sz="900"/>
            </a:pPr>
          </a:p>
        </p:txBody>
      </p:sp>
      <p:sp>
        <p:nvSpPr>
          <p:cNvPr id="1432" name="Line"/>
          <p:cNvSpPr/>
          <p:nvPr/>
        </p:nvSpPr>
        <p:spPr>
          <a:xfrm flipV="1">
            <a:off x="2041789" y="2285479"/>
            <a:ext cx="235348" cy="2637847"/>
          </a:xfrm>
          <a:prstGeom prst="line">
            <a:avLst/>
          </a:prstGeom>
          <a:ln w="12700">
            <a:solidFill>
              <a:srgbClr val="00F900"/>
            </a:solidFill>
          </a:ln>
        </p:spPr>
        <p:txBody>
          <a:bodyPr lIns="0" tIns="0" rIns="0" bIns="0"/>
          <a:lstStyle/>
          <a:p>
            <a:pPr defTabSz="353020">
              <a:defRPr sz="900"/>
            </a:pPr>
          </a:p>
        </p:txBody>
      </p:sp>
      <p:sp>
        <p:nvSpPr>
          <p:cNvPr id="1433" name="Line"/>
          <p:cNvSpPr/>
          <p:nvPr/>
        </p:nvSpPr>
        <p:spPr>
          <a:xfrm flipH="1" flipV="1">
            <a:off x="1051371" y="2264560"/>
            <a:ext cx="1835707" cy="2651576"/>
          </a:xfrm>
          <a:prstGeom prst="line">
            <a:avLst/>
          </a:prstGeom>
          <a:ln w="12700">
            <a:solidFill>
              <a:srgbClr val="942193"/>
            </a:solidFill>
          </a:ln>
        </p:spPr>
        <p:txBody>
          <a:bodyPr lIns="0" tIns="0" rIns="0" bIns="0"/>
          <a:lstStyle/>
          <a:p>
            <a:pPr defTabSz="353020">
              <a:defRPr sz="900"/>
            </a:pPr>
          </a:p>
        </p:txBody>
      </p:sp>
      <p:sp>
        <p:nvSpPr>
          <p:cNvPr id="1434" name="Line"/>
          <p:cNvSpPr/>
          <p:nvPr/>
        </p:nvSpPr>
        <p:spPr>
          <a:xfrm flipH="1" flipV="1">
            <a:off x="1283449" y="2280249"/>
            <a:ext cx="1443462" cy="2637848"/>
          </a:xfrm>
          <a:prstGeom prst="line">
            <a:avLst/>
          </a:prstGeom>
          <a:ln w="12700">
            <a:solidFill>
              <a:srgbClr val="7B2CD6"/>
            </a:solidFill>
          </a:ln>
        </p:spPr>
        <p:txBody>
          <a:bodyPr lIns="0" tIns="0" rIns="0" bIns="0"/>
          <a:lstStyle/>
          <a:p>
            <a:pPr defTabSz="353020">
              <a:defRPr sz="900"/>
            </a:pPr>
          </a:p>
        </p:txBody>
      </p:sp>
      <p:sp>
        <p:nvSpPr>
          <p:cNvPr id="1435" name="Line"/>
          <p:cNvSpPr/>
          <p:nvPr/>
        </p:nvSpPr>
        <p:spPr>
          <a:xfrm flipH="1" flipV="1">
            <a:off x="1518796" y="2264559"/>
            <a:ext cx="1035527" cy="2651576"/>
          </a:xfrm>
          <a:prstGeom prst="line">
            <a:avLst/>
          </a:prstGeom>
          <a:ln w="12700">
            <a:solidFill>
              <a:srgbClr val="0433FF"/>
            </a:solidFill>
          </a:ln>
        </p:spPr>
        <p:txBody>
          <a:bodyPr lIns="0" tIns="0" rIns="0" bIns="0"/>
          <a:lstStyle/>
          <a:p>
            <a:pPr defTabSz="353020">
              <a:defRPr sz="900"/>
            </a:pPr>
          </a:p>
        </p:txBody>
      </p:sp>
      <p:sp>
        <p:nvSpPr>
          <p:cNvPr id="1436" name="Line"/>
          <p:cNvSpPr/>
          <p:nvPr/>
        </p:nvSpPr>
        <p:spPr>
          <a:xfrm flipH="1" flipV="1">
            <a:off x="1738453" y="2280249"/>
            <a:ext cx="658972" cy="2637848"/>
          </a:xfrm>
          <a:prstGeom prst="line">
            <a:avLst/>
          </a:prstGeom>
          <a:ln w="12700">
            <a:solidFill>
              <a:srgbClr val="3DACFF"/>
            </a:solidFill>
          </a:ln>
        </p:spPr>
        <p:txBody>
          <a:bodyPr lIns="0" tIns="0" rIns="0" bIns="0"/>
          <a:lstStyle/>
          <a:p>
            <a:pPr defTabSz="353020">
              <a:defRPr sz="900"/>
            </a:pPr>
          </a:p>
        </p:txBody>
      </p:sp>
      <p:sp>
        <p:nvSpPr>
          <p:cNvPr id="1437" name="Line"/>
          <p:cNvSpPr/>
          <p:nvPr/>
        </p:nvSpPr>
        <p:spPr>
          <a:xfrm flipH="1" flipV="1">
            <a:off x="1973800" y="2280249"/>
            <a:ext cx="235348" cy="2637848"/>
          </a:xfrm>
          <a:prstGeom prst="line">
            <a:avLst/>
          </a:prstGeom>
          <a:ln w="12700">
            <a:solidFill>
              <a:srgbClr val="00D2A9"/>
            </a:solidFill>
          </a:ln>
        </p:spPr>
        <p:txBody>
          <a:bodyPr lIns="0" tIns="0" rIns="0" bIns="0"/>
          <a:lstStyle/>
          <a:p>
            <a:pPr defTabSz="353020">
              <a:defRPr sz="900"/>
            </a:pPr>
          </a:p>
        </p:txBody>
      </p:sp>
      <p:sp>
        <p:nvSpPr>
          <p:cNvPr id="1438" name="Line"/>
          <p:cNvSpPr/>
          <p:nvPr/>
        </p:nvSpPr>
        <p:spPr>
          <a:xfrm>
            <a:off x="2230067" y="3885838"/>
            <a:ext cx="1744" cy="78450"/>
          </a:xfrm>
          <a:prstGeom prst="line">
            <a:avLst/>
          </a:prstGeom>
          <a:ln w="25400">
            <a:solidFill>
              <a:srgbClr val="000000"/>
            </a:solidFill>
          </a:ln>
        </p:spPr>
        <p:txBody>
          <a:bodyPr lIns="0" tIns="0" rIns="0" bIns="0"/>
          <a:lstStyle/>
          <a:p>
            <a:pPr defTabSz="353020">
              <a:defRPr sz="900"/>
            </a:pPr>
          </a:p>
        </p:txBody>
      </p:sp>
      <p:sp>
        <p:nvSpPr>
          <p:cNvPr id="1439" name="Line"/>
          <p:cNvSpPr/>
          <p:nvPr/>
        </p:nvSpPr>
        <p:spPr>
          <a:xfrm>
            <a:off x="2020869" y="3885838"/>
            <a:ext cx="1745" cy="78450"/>
          </a:xfrm>
          <a:prstGeom prst="line">
            <a:avLst/>
          </a:prstGeom>
          <a:ln w="25400">
            <a:solidFill>
              <a:srgbClr val="000000"/>
            </a:solidFill>
          </a:ln>
        </p:spPr>
        <p:txBody>
          <a:bodyPr lIns="0" tIns="0" rIns="0" bIns="0"/>
          <a:lstStyle/>
          <a:p>
            <a:pPr defTabSz="353020">
              <a:defRPr sz="900"/>
            </a:pPr>
          </a:p>
        </p:txBody>
      </p:sp>
      <p:sp>
        <p:nvSpPr>
          <p:cNvPr id="1440" name="Line"/>
          <p:cNvSpPr/>
          <p:nvPr/>
        </p:nvSpPr>
        <p:spPr>
          <a:xfrm flipH="1" flipV="1">
            <a:off x="734306" y="2216182"/>
            <a:ext cx="2306401" cy="2698646"/>
          </a:xfrm>
          <a:prstGeom prst="line">
            <a:avLst/>
          </a:prstGeom>
          <a:ln w="12700">
            <a:solidFill>
              <a:srgbClr val="AB1942"/>
            </a:solidFill>
          </a:ln>
        </p:spPr>
        <p:txBody>
          <a:bodyPr lIns="0" tIns="0" rIns="0" bIns="0"/>
          <a:lstStyle/>
          <a:p>
            <a:pPr defTabSz="353020">
              <a:defRPr sz="900"/>
            </a:pPr>
          </a:p>
        </p:txBody>
      </p:sp>
      <p:grpSp>
        <p:nvGrpSpPr>
          <p:cNvPr id="1443" name="Group"/>
          <p:cNvGrpSpPr/>
          <p:nvPr/>
        </p:nvGrpSpPr>
        <p:grpSpPr>
          <a:xfrm>
            <a:off x="-66527" y="1255183"/>
            <a:ext cx="238835" cy="5796508"/>
            <a:chOff x="0" y="0"/>
            <a:chExt cx="238833" cy="5796507"/>
          </a:xfrm>
        </p:grpSpPr>
        <p:sp>
          <p:nvSpPr>
            <p:cNvPr id="1441" name="Rectangle"/>
            <p:cNvSpPr/>
            <p:nvPr/>
          </p:nvSpPr>
          <p:spPr>
            <a:xfrm>
              <a:off x="0" y="0"/>
              <a:ext cx="238834" cy="5796508"/>
            </a:xfrm>
            <a:prstGeom prst="rect">
              <a:avLst/>
            </a:prstGeom>
            <a:solidFill>
              <a:srgbClr val="000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42" name="Rectangle"/>
            <p:cNvSpPr txBox="1"/>
            <p:nvPr/>
          </p:nvSpPr>
          <p:spPr>
            <a:xfrm>
              <a:off x="0" y="0"/>
              <a:ext cx="238834" cy="579650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32" name="Group"/>
          <p:cNvGrpSpPr/>
          <p:nvPr/>
        </p:nvGrpSpPr>
        <p:grpSpPr>
          <a:xfrm>
            <a:off x="1586785" y="4696477"/>
            <a:ext cx="6834867" cy="3519745"/>
            <a:chOff x="0" y="0"/>
            <a:chExt cx="6834865" cy="3519743"/>
          </a:xfrm>
        </p:grpSpPr>
        <p:grpSp>
          <p:nvGrpSpPr>
            <p:cNvPr id="1446" name="Group"/>
            <p:cNvGrpSpPr/>
            <p:nvPr/>
          </p:nvGrpSpPr>
          <p:grpSpPr>
            <a:xfrm>
              <a:off x="0" y="0"/>
              <a:ext cx="6834866" cy="3519744"/>
              <a:chOff x="0" y="0"/>
              <a:chExt cx="6834865" cy="3519743"/>
            </a:xfrm>
          </p:grpSpPr>
          <p:sp>
            <p:nvSpPr>
              <p:cNvPr id="1444" name="Rectangle"/>
              <p:cNvSpPr/>
              <p:nvPr/>
            </p:nvSpPr>
            <p:spPr>
              <a:xfrm>
                <a:off x="0" y="0"/>
                <a:ext cx="6834866" cy="3519744"/>
              </a:xfrm>
              <a:prstGeom prst="rect">
                <a:avLst/>
              </a:prstGeom>
              <a:solidFill>
                <a:srgbClr val="FFFF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45" name="Rectangle"/>
              <p:cNvSpPr txBox="1"/>
              <p:nvPr/>
            </p:nvSpPr>
            <p:spPr>
              <a:xfrm>
                <a:off x="0" y="0"/>
                <a:ext cx="6834866" cy="351974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1447" name="y ="/>
            <p:cNvSpPr txBox="1"/>
            <p:nvPr/>
          </p:nvSpPr>
          <p:spPr>
            <a:xfrm>
              <a:off x="288299" y="648511"/>
              <a:ext cx="906820" cy="7267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Times New Roman"/>
                <a:defRPr b="1" sz="4600">
                  <a:uFill>
                    <a:solidFill>
                      <a:srgbClr val="000000"/>
                    </a:solidFill>
                  </a:uFill>
                  <a:latin typeface="Times New Roman"/>
                  <a:ea typeface="Times New Roman"/>
                  <a:cs typeface="Times New Roman"/>
                  <a:sym typeface="Times New Roman"/>
                </a:defRPr>
              </a:lvl1pPr>
            </a:lstStyle>
            <a:p>
              <a:pPr/>
              <a:r>
                <a:t>y =</a:t>
              </a:r>
            </a:p>
          </p:txBody>
        </p:sp>
        <p:grpSp>
          <p:nvGrpSpPr>
            <p:cNvPr id="1450" name="Group"/>
            <p:cNvGrpSpPr/>
            <p:nvPr/>
          </p:nvGrpSpPr>
          <p:grpSpPr>
            <a:xfrm>
              <a:off x="162127" y="158641"/>
              <a:ext cx="170846" cy="1985631"/>
              <a:chOff x="0" y="0"/>
              <a:chExt cx="170844" cy="1985630"/>
            </a:xfrm>
          </p:grpSpPr>
          <p:sp>
            <p:nvSpPr>
              <p:cNvPr id="1448" name="Rectangle"/>
              <p:cNvSpPr/>
              <p:nvPr/>
            </p:nvSpPr>
            <p:spPr>
              <a:xfrm>
                <a:off x="0" y="0"/>
                <a:ext cx="170845" cy="1985631"/>
              </a:xfrm>
              <a:prstGeom prst="rect">
                <a:avLst/>
              </a:prstGeom>
              <a:solidFill>
                <a:srgbClr val="92929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49" name="Rectangle"/>
              <p:cNvSpPr txBox="1"/>
              <p:nvPr/>
            </p:nvSpPr>
            <p:spPr>
              <a:xfrm>
                <a:off x="0" y="0"/>
                <a:ext cx="170845" cy="198563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53" name="Group"/>
            <p:cNvGrpSpPr/>
            <p:nvPr/>
          </p:nvGrpSpPr>
          <p:grpSpPr>
            <a:xfrm>
              <a:off x="1219881" y="179560"/>
              <a:ext cx="4837687" cy="1987375"/>
              <a:chOff x="0" y="0"/>
              <a:chExt cx="4837686" cy="1987373"/>
            </a:xfrm>
          </p:grpSpPr>
          <p:sp>
            <p:nvSpPr>
              <p:cNvPr id="1451" name="Rectangle"/>
              <p:cNvSpPr/>
              <p:nvPr/>
            </p:nvSpPr>
            <p:spPr>
              <a:xfrm>
                <a:off x="0" y="0"/>
                <a:ext cx="4837687" cy="1987374"/>
              </a:xfrm>
              <a:prstGeom prst="rect">
                <a:avLst/>
              </a:prstGeom>
              <a:solidFill>
                <a:srgbClr val="92929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52" name="Rectangle"/>
              <p:cNvSpPr txBox="1"/>
              <p:nvPr/>
            </p:nvSpPr>
            <p:spPr>
              <a:xfrm>
                <a:off x="0" y="0"/>
                <a:ext cx="4837687" cy="198737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1454" name="T"/>
            <p:cNvSpPr txBox="1"/>
            <p:nvPr/>
          </p:nvSpPr>
          <p:spPr>
            <a:xfrm>
              <a:off x="2935952" y="648511"/>
              <a:ext cx="525435" cy="7267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Times New Roman"/>
                <a:defRPr b="1" sz="4600">
                  <a:uFill>
                    <a:solidFill>
                      <a:srgbClr val="000000"/>
                    </a:solidFill>
                  </a:uFill>
                  <a:latin typeface="Times New Roman"/>
                  <a:ea typeface="Times New Roman"/>
                  <a:cs typeface="Times New Roman"/>
                  <a:sym typeface="Times New Roman"/>
                </a:defRPr>
              </a:lvl1pPr>
            </a:lstStyle>
            <a:p>
              <a:pPr/>
              <a:r>
                <a:t>T</a:t>
              </a:r>
            </a:p>
          </p:txBody>
        </p:sp>
        <p:sp>
          <p:nvSpPr>
            <p:cNvPr id="1455" name="x"/>
            <p:cNvSpPr txBox="1"/>
            <p:nvPr/>
          </p:nvSpPr>
          <p:spPr>
            <a:xfrm>
              <a:off x="6366569" y="648511"/>
              <a:ext cx="427879" cy="7267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Times New Roman"/>
                <a:defRPr b="1" sz="4600">
                  <a:uFill>
                    <a:solidFill>
                      <a:srgbClr val="000000"/>
                    </a:solidFill>
                  </a:uFill>
                  <a:latin typeface="Times New Roman"/>
                  <a:ea typeface="Times New Roman"/>
                  <a:cs typeface="Times New Roman"/>
                  <a:sym typeface="Times New Roman"/>
                </a:defRPr>
              </a:lvl1pPr>
            </a:lstStyle>
            <a:p>
              <a:pPr/>
              <a:r>
                <a:t>x</a:t>
              </a:r>
            </a:p>
          </p:txBody>
        </p:sp>
        <p:grpSp>
          <p:nvGrpSpPr>
            <p:cNvPr id="1458" name="Group"/>
            <p:cNvGrpSpPr/>
            <p:nvPr/>
          </p:nvGrpSpPr>
          <p:grpSpPr>
            <a:xfrm>
              <a:off x="6195724" y="179560"/>
              <a:ext cx="170846" cy="3226215"/>
              <a:chOff x="0" y="0"/>
              <a:chExt cx="170844" cy="3226213"/>
            </a:xfrm>
          </p:grpSpPr>
          <p:sp>
            <p:nvSpPr>
              <p:cNvPr id="1456" name="Rectangle"/>
              <p:cNvSpPr/>
              <p:nvPr/>
            </p:nvSpPr>
            <p:spPr>
              <a:xfrm>
                <a:off x="0" y="0"/>
                <a:ext cx="170845" cy="3226214"/>
              </a:xfrm>
              <a:prstGeom prst="rect">
                <a:avLst/>
              </a:prstGeom>
              <a:solidFill>
                <a:srgbClr val="92929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57" name="Rectangle"/>
              <p:cNvSpPr txBox="1"/>
              <p:nvPr/>
            </p:nvSpPr>
            <p:spPr>
              <a:xfrm>
                <a:off x="0" y="0"/>
                <a:ext cx="170845" cy="322621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95" name="Group"/>
            <p:cNvGrpSpPr/>
            <p:nvPr/>
          </p:nvGrpSpPr>
          <p:grpSpPr>
            <a:xfrm rot="5400000">
              <a:off x="-734479" y="1085101"/>
              <a:ext cx="1976915" cy="127481"/>
              <a:chOff x="0" y="0"/>
              <a:chExt cx="1976913" cy="127479"/>
            </a:xfrm>
          </p:grpSpPr>
          <p:grpSp>
            <p:nvGrpSpPr>
              <p:cNvPr id="1461" name="Group"/>
              <p:cNvGrpSpPr/>
              <p:nvPr/>
            </p:nvGrpSpPr>
            <p:grpSpPr>
              <a:xfrm>
                <a:off x="1005890" y="0"/>
                <a:ext cx="130749" cy="127480"/>
                <a:chOff x="0" y="0"/>
                <a:chExt cx="130748" cy="127479"/>
              </a:xfrm>
            </p:grpSpPr>
            <p:sp>
              <p:nvSpPr>
                <p:cNvPr id="1459" name="Square"/>
                <p:cNvSpPr/>
                <p:nvPr/>
              </p:nvSpPr>
              <p:spPr>
                <a:xfrm>
                  <a:off x="0" y="0"/>
                  <a:ext cx="130749" cy="127480"/>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60"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64" name="Group"/>
              <p:cNvGrpSpPr/>
              <p:nvPr/>
            </p:nvGrpSpPr>
            <p:grpSpPr>
              <a:xfrm>
                <a:off x="1173247" y="0"/>
                <a:ext cx="130750" cy="127480"/>
                <a:chOff x="0" y="0"/>
                <a:chExt cx="130748" cy="127479"/>
              </a:xfrm>
            </p:grpSpPr>
            <p:sp>
              <p:nvSpPr>
                <p:cNvPr id="1462" name="Square"/>
                <p:cNvSpPr/>
                <p:nvPr/>
              </p:nvSpPr>
              <p:spPr>
                <a:xfrm>
                  <a:off x="0" y="0"/>
                  <a:ext cx="130749" cy="127480"/>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63"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67" name="Group"/>
              <p:cNvGrpSpPr/>
              <p:nvPr/>
            </p:nvGrpSpPr>
            <p:grpSpPr>
              <a:xfrm>
                <a:off x="1342348" y="0"/>
                <a:ext cx="130750" cy="127480"/>
                <a:chOff x="0" y="0"/>
                <a:chExt cx="130748" cy="127479"/>
              </a:xfrm>
            </p:grpSpPr>
            <p:sp>
              <p:nvSpPr>
                <p:cNvPr id="1465" name="Square"/>
                <p:cNvSpPr/>
                <p:nvPr/>
              </p:nvSpPr>
              <p:spPr>
                <a:xfrm>
                  <a:off x="0" y="0"/>
                  <a:ext cx="130749" cy="127480"/>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66"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70" name="Group"/>
              <p:cNvGrpSpPr/>
              <p:nvPr/>
            </p:nvGrpSpPr>
            <p:grpSpPr>
              <a:xfrm>
                <a:off x="1509706" y="0"/>
                <a:ext cx="130749" cy="127480"/>
                <a:chOff x="0" y="0"/>
                <a:chExt cx="130748" cy="127479"/>
              </a:xfrm>
            </p:grpSpPr>
            <p:sp>
              <p:nvSpPr>
                <p:cNvPr id="1468" name="Square"/>
                <p:cNvSpPr/>
                <p:nvPr/>
              </p:nvSpPr>
              <p:spPr>
                <a:xfrm>
                  <a:off x="0" y="0"/>
                  <a:ext cx="130749" cy="127480"/>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69"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73" name="Group"/>
              <p:cNvGrpSpPr/>
              <p:nvPr/>
            </p:nvGrpSpPr>
            <p:grpSpPr>
              <a:xfrm>
                <a:off x="1677064" y="0"/>
                <a:ext cx="130749" cy="127480"/>
                <a:chOff x="0" y="0"/>
                <a:chExt cx="130748" cy="127479"/>
              </a:xfrm>
            </p:grpSpPr>
            <p:sp>
              <p:nvSpPr>
                <p:cNvPr id="1471" name="Square"/>
                <p:cNvSpPr/>
                <p:nvPr/>
              </p:nvSpPr>
              <p:spPr>
                <a:xfrm>
                  <a:off x="0" y="0"/>
                  <a:ext cx="130749" cy="127480"/>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72"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76" name="Group"/>
              <p:cNvGrpSpPr/>
              <p:nvPr/>
            </p:nvGrpSpPr>
            <p:grpSpPr>
              <a:xfrm>
                <a:off x="1846165" y="0"/>
                <a:ext cx="130749" cy="127480"/>
                <a:chOff x="0" y="0"/>
                <a:chExt cx="130748" cy="127479"/>
              </a:xfrm>
            </p:grpSpPr>
            <p:sp>
              <p:nvSpPr>
                <p:cNvPr id="1474" name="Square"/>
                <p:cNvSpPr/>
                <p:nvPr/>
              </p:nvSpPr>
              <p:spPr>
                <a:xfrm>
                  <a:off x="0" y="0"/>
                  <a:ext cx="130749" cy="127480"/>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75"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79" name="Group"/>
              <p:cNvGrpSpPr/>
              <p:nvPr/>
            </p:nvGrpSpPr>
            <p:grpSpPr>
              <a:xfrm>
                <a:off x="0" y="0"/>
                <a:ext cx="130749" cy="127480"/>
                <a:chOff x="0" y="0"/>
                <a:chExt cx="130748" cy="127479"/>
              </a:xfrm>
            </p:grpSpPr>
            <p:sp>
              <p:nvSpPr>
                <p:cNvPr id="1477" name="Square"/>
                <p:cNvSpPr/>
                <p:nvPr/>
              </p:nvSpPr>
              <p:spPr>
                <a:xfrm>
                  <a:off x="0" y="0"/>
                  <a:ext cx="130749" cy="127480"/>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78"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82" name="Group"/>
              <p:cNvGrpSpPr/>
              <p:nvPr/>
            </p:nvGrpSpPr>
            <p:grpSpPr>
              <a:xfrm>
                <a:off x="167357" y="0"/>
                <a:ext cx="130750" cy="127480"/>
                <a:chOff x="0" y="0"/>
                <a:chExt cx="130748" cy="127479"/>
              </a:xfrm>
            </p:grpSpPr>
            <p:sp>
              <p:nvSpPr>
                <p:cNvPr id="1480" name="Square"/>
                <p:cNvSpPr/>
                <p:nvPr/>
              </p:nvSpPr>
              <p:spPr>
                <a:xfrm>
                  <a:off x="0" y="0"/>
                  <a:ext cx="130749" cy="127480"/>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81"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85" name="Group"/>
              <p:cNvGrpSpPr/>
              <p:nvPr/>
            </p:nvGrpSpPr>
            <p:grpSpPr>
              <a:xfrm>
                <a:off x="334715" y="0"/>
                <a:ext cx="130749" cy="127480"/>
                <a:chOff x="0" y="0"/>
                <a:chExt cx="130748" cy="127479"/>
              </a:xfrm>
            </p:grpSpPr>
            <p:sp>
              <p:nvSpPr>
                <p:cNvPr id="1483" name="Square"/>
                <p:cNvSpPr/>
                <p:nvPr/>
              </p:nvSpPr>
              <p:spPr>
                <a:xfrm>
                  <a:off x="0" y="0"/>
                  <a:ext cx="130749" cy="127480"/>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84"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88" name="Group"/>
              <p:cNvGrpSpPr/>
              <p:nvPr/>
            </p:nvGrpSpPr>
            <p:grpSpPr>
              <a:xfrm>
                <a:off x="502073" y="0"/>
                <a:ext cx="130749" cy="127480"/>
                <a:chOff x="0" y="0"/>
                <a:chExt cx="130748" cy="127479"/>
              </a:xfrm>
            </p:grpSpPr>
            <p:sp>
              <p:nvSpPr>
                <p:cNvPr id="1486" name="Square"/>
                <p:cNvSpPr/>
                <p:nvPr/>
              </p:nvSpPr>
              <p:spPr>
                <a:xfrm>
                  <a:off x="0" y="0"/>
                  <a:ext cx="130749" cy="127480"/>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87"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91" name="Group"/>
              <p:cNvGrpSpPr/>
              <p:nvPr/>
            </p:nvGrpSpPr>
            <p:grpSpPr>
              <a:xfrm>
                <a:off x="671174" y="0"/>
                <a:ext cx="130749" cy="127480"/>
                <a:chOff x="0" y="0"/>
                <a:chExt cx="130748" cy="127479"/>
              </a:xfrm>
            </p:grpSpPr>
            <p:sp>
              <p:nvSpPr>
                <p:cNvPr id="1489" name="Square"/>
                <p:cNvSpPr/>
                <p:nvPr/>
              </p:nvSpPr>
              <p:spPr>
                <a:xfrm>
                  <a:off x="0" y="0"/>
                  <a:ext cx="130749" cy="127480"/>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90"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494" name="Group"/>
              <p:cNvGrpSpPr/>
              <p:nvPr/>
            </p:nvGrpSpPr>
            <p:grpSpPr>
              <a:xfrm>
                <a:off x="838531" y="0"/>
                <a:ext cx="130750" cy="127480"/>
                <a:chOff x="0" y="0"/>
                <a:chExt cx="130748" cy="127479"/>
              </a:xfrm>
            </p:grpSpPr>
            <p:sp>
              <p:nvSpPr>
                <p:cNvPr id="1492" name="Square"/>
                <p:cNvSpPr/>
                <p:nvPr/>
              </p:nvSpPr>
              <p:spPr>
                <a:xfrm>
                  <a:off x="0" y="0"/>
                  <a:ext cx="130749" cy="127480"/>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93"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grpSp>
          <p:nvGrpSpPr>
            <p:cNvPr id="1498" name="Group"/>
            <p:cNvGrpSpPr/>
            <p:nvPr/>
          </p:nvGrpSpPr>
          <p:grpSpPr>
            <a:xfrm rot="5400000">
              <a:off x="3772523" y="1195910"/>
              <a:ext cx="130749" cy="130750"/>
              <a:chOff x="0" y="0"/>
              <a:chExt cx="130748" cy="130748"/>
            </a:xfrm>
          </p:grpSpPr>
          <p:sp>
            <p:nvSpPr>
              <p:cNvPr id="1496" name="Square"/>
              <p:cNvSpPr/>
              <p:nvPr/>
            </p:nvSpPr>
            <p:spPr>
              <a:xfrm>
                <a:off x="0" y="0"/>
                <a:ext cx="130749" cy="130749"/>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497" name="Square"/>
              <p:cNvSpPr txBox="1"/>
              <p:nvPr/>
            </p:nvSpPr>
            <p:spPr>
              <a:xfrm>
                <a:off x="0" y="0"/>
                <a:ext cx="130749" cy="130749"/>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01" name="Group"/>
            <p:cNvGrpSpPr/>
            <p:nvPr/>
          </p:nvGrpSpPr>
          <p:grpSpPr>
            <a:xfrm rot="5400000">
              <a:off x="4178714" y="1363268"/>
              <a:ext cx="130749" cy="130749"/>
              <a:chOff x="0" y="0"/>
              <a:chExt cx="130748" cy="130748"/>
            </a:xfrm>
          </p:grpSpPr>
          <p:sp>
            <p:nvSpPr>
              <p:cNvPr id="1499" name="Square"/>
              <p:cNvSpPr/>
              <p:nvPr/>
            </p:nvSpPr>
            <p:spPr>
              <a:xfrm>
                <a:off x="0" y="0"/>
                <a:ext cx="130749" cy="130749"/>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00" name="Square"/>
              <p:cNvSpPr txBox="1"/>
              <p:nvPr/>
            </p:nvSpPr>
            <p:spPr>
              <a:xfrm>
                <a:off x="0" y="0"/>
                <a:ext cx="130749" cy="130749"/>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04" name="Group"/>
            <p:cNvGrpSpPr/>
            <p:nvPr/>
          </p:nvGrpSpPr>
          <p:grpSpPr>
            <a:xfrm rot="5400000">
              <a:off x="4584906" y="1532369"/>
              <a:ext cx="130749" cy="130749"/>
              <a:chOff x="0" y="0"/>
              <a:chExt cx="130748" cy="130748"/>
            </a:xfrm>
          </p:grpSpPr>
          <p:sp>
            <p:nvSpPr>
              <p:cNvPr id="1502" name="Square"/>
              <p:cNvSpPr/>
              <p:nvPr/>
            </p:nvSpPr>
            <p:spPr>
              <a:xfrm>
                <a:off x="0" y="0"/>
                <a:ext cx="130749" cy="130749"/>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03" name="Square"/>
              <p:cNvSpPr txBox="1"/>
              <p:nvPr/>
            </p:nvSpPr>
            <p:spPr>
              <a:xfrm>
                <a:off x="0" y="0"/>
                <a:ext cx="130749" cy="130749"/>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07" name="Group"/>
            <p:cNvGrpSpPr/>
            <p:nvPr/>
          </p:nvGrpSpPr>
          <p:grpSpPr>
            <a:xfrm rot="5400000">
              <a:off x="4991097" y="1699727"/>
              <a:ext cx="130749" cy="130749"/>
              <a:chOff x="0" y="0"/>
              <a:chExt cx="130748" cy="130748"/>
            </a:xfrm>
          </p:grpSpPr>
          <p:sp>
            <p:nvSpPr>
              <p:cNvPr id="1505" name="Square"/>
              <p:cNvSpPr/>
              <p:nvPr/>
            </p:nvSpPr>
            <p:spPr>
              <a:xfrm>
                <a:off x="0" y="0"/>
                <a:ext cx="130749" cy="130749"/>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06" name="Square"/>
              <p:cNvSpPr txBox="1"/>
              <p:nvPr/>
            </p:nvSpPr>
            <p:spPr>
              <a:xfrm>
                <a:off x="0" y="0"/>
                <a:ext cx="130749" cy="130749"/>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10" name="Group"/>
            <p:cNvGrpSpPr/>
            <p:nvPr/>
          </p:nvGrpSpPr>
          <p:grpSpPr>
            <a:xfrm rot="5400000">
              <a:off x="5397288" y="1867085"/>
              <a:ext cx="130750" cy="130749"/>
              <a:chOff x="0" y="0"/>
              <a:chExt cx="130748" cy="130748"/>
            </a:xfrm>
          </p:grpSpPr>
          <p:sp>
            <p:nvSpPr>
              <p:cNvPr id="1508" name="Square"/>
              <p:cNvSpPr/>
              <p:nvPr/>
            </p:nvSpPr>
            <p:spPr>
              <a:xfrm>
                <a:off x="0" y="0"/>
                <a:ext cx="130749" cy="130749"/>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09" name="Square"/>
              <p:cNvSpPr txBox="1"/>
              <p:nvPr/>
            </p:nvSpPr>
            <p:spPr>
              <a:xfrm>
                <a:off x="0" y="0"/>
                <a:ext cx="130749" cy="130749"/>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13" name="Group"/>
            <p:cNvGrpSpPr/>
            <p:nvPr/>
          </p:nvGrpSpPr>
          <p:grpSpPr>
            <a:xfrm rot="5400000">
              <a:off x="5803480" y="2036186"/>
              <a:ext cx="130749" cy="130749"/>
              <a:chOff x="0" y="0"/>
              <a:chExt cx="130748" cy="130748"/>
            </a:xfrm>
          </p:grpSpPr>
          <p:sp>
            <p:nvSpPr>
              <p:cNvPr id="1511" name="Square"/>
              <p:cNvSpPr/>
              <p:nvPr/>
            </p:nvSpPr>
            <p:spPr>
              <a:xfrm>
                <a:off x="0" y="0"/>
                <a:ext cx="130749" cy="130749"/>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12" name="Square"/>
              <p:cNvSpPr txBox="1"/>
              <p:nvPr/>
            </p:nvSpPr>
            <p:spPr>
              <a:xfrm>
                <a:off x="0" y="0"/>
                <a:ext cx="130749" cy="130749"/>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16" name="Group"/>
            <p:cNvGrpSpPr/>
            <p:nvPr/>
          </p:nvGrpSpPr>
          <p:grpSpPr>
            <a:xfrm rot="5400000">
              <a:off x="1337119" y="190020"/>
              <a:ext cx="130749" cy="130750"/>
              <a:chOff x="0" y="0"/>
              <a:chExt cx="130748" cy="130748"/>
            </a:xfrm>
          </p:grpSpPr>
          <p:sp>
            <p:nvSpPr>
              <p:cNvPr id="1514" name="Square"/>
              <p:cNvSpPr/>
              <p:nvPr/>
            </p:nvSpPr>
            <p:spPr>
              <a:xfrm>
                <a:off x="0" y="0"/>
                <a:ext cx="130749" cy="130749"/>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15" name="Square"/>
              <p:cNvSpPr txBox="1"/>
              <p:nvPr/>
            </p:nvSpPr>
            <p:spPr>
              <a:xfrm>
                <a:off x="0" y="0"/>
                <a:ext cx="130749" cy="130749"/>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19" name="Group"/>
            <p:cNvGrpSpPr/>
            <p:nvPr/>
          </p:nvGrpSpPr>
          <p:grpSpPr>
            <a:xfrm rot="5400000">
              <a:off x="1741567" y="357378"/>
              <a:ext cx="130749" cy="130749"/>
              <a:chOff x="0" y="0"/>
              <a:chExt cx="130748" cy="130748"/>
            </a:xfrm>
          </p:grpSpPr>
          <p:sp>
            <p:nvSpPr>
              <p:cNvPr id="1517" name="Square"/>
              <p:cNvSpPr/>
              <p:nvPr/>
            </p:nvSpPr>
            <p:spPr>
              <a:xfrm>
                <a:off x="0" y="0"/>
                <a:ext cx="130749" cy="130749"/>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18" name="Square"/>
              <p:cNvSpPr txBox="1"/>
              <p:nvPr/>
            </p:nvSpPr>
            <p:spPr>
              <a:xfrm>
                <a:off x="0" y="0"/>
                <a:ext cx="130749" cy="130749"/>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22" name="Group"/>
            <p:cNvGrpSpPr/>
            <p:nvPr/>
          </p:nvGrpSpPr>
          <p:grpSpPr>
            <a:xfrm rot="5400000">
              <a:off x="2147758" y="524736"/>
              <a:ext cx="130749" cy="130749"/>
              <a:chOff x="0" y="0"/>
              <a:chExt cx="130748" cy="130748"/>
            </a:xfrm>
          </p:grpSpPr>
          <p:sp>
            <p:nvSpPr>
              <p:cNvPr id="1520" name="Square"/>
              <p:cNvSpPr/>
              <p:nvPr/>
            </p:nvSpPr>
            <p:spPr>
              <a:xfrm>
                <a:off x="0" y="0"/>
                <a:ext cx="130749" cy="130749"/>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21" name="Square"/>
              <p:cNvSpPr txBox="1"/>
              <p:nvPr/>
            </p:nvSpPr>
            <p:spPr>
              <a:xfrm>
                <a:off x="0" y="0"/>
                <a:ext cx="130749" cy="130749"/>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25" name="Group"/>
            <p:cNvGrpSpPr/>
            <p:nvPr/>
          </p:nvGrpSpPr>
          <p:grpSpPr>
            <a:xfrm rot="5400000">
              <a:off x="2553949" y="692093"/>
              <a:ext cx="130749" cy="130750"/>
              <a:chOff x="0" y="0"/>
              <a:chExt cx="130748" cy="130748"/>
            </a:xfrm>
          </p:grpSpPr>
          <p:sp>
            <p:nvSpPr>
              <p:cNvPr id="1523" name="Square"/>
              <p:cNvSpPr/>
              <p:nvPr/>
            </p:nvSpPr>
            <p:spPr>
              <a:xfrm>
                <a:off x="0" y="0"/>
                <a:ext cx="130749" cy="130749"/>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24" name="Square"/>
              <p:cNvSpPr txBox="1"/>
              <p:nvPr/>
            </p:nvSpPr>
            <p:spPr>
              <a:xfrm>
                <a:off x="0" y="0"/>
                <a:ext cx="130749" cy="130749"/>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28" name="Group"/>
            <p:cNvGrpSpPr/>
            <p:nvPr/>
          </p:nvGrpSpPr>
          <p:grpSpPr>
            <a:xfrm rot="5400000">
              <a:off x="2960140" y="861195"/>
              <a:ext cx="130750" cy="130749"/>
              <a:chOff x="0" y="0"/>
              <a:chExt cx="130748" cy="130748"/>
            </a:xfrm>
          </p:grpSpPr>
          <p:sp>
            <p:nvSpPr>
              <p:cNvPr id="1526" name="Square"/>
              <p:cNvSpPr/>
              <p:nvPr/>
            </p:nvSpPr>
            <p:spPr>
              <a:xfrm>
                <a:off x="0" y="0"/>
                <a:ext cx="130749" cy="130749"/>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27" name="Square"/>
              <p:cNvSpPr txBox="1"/>
              <p:nvPr/>
            </p:nvSpPr>
            <p:spPr>
              <a:xfrm>
                <a:off x="0" y="0"/>
                <a:ext cx="130749" cy="130749"/>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31" name="Group"/>
            <p:cNvGrpSpPr/>
            <p:nvPr/>
          </p:nvGrpSpPr>
          <p:grpSpPr>
            <a:xfrm rot="5400000">
              <a:off x="3367421" y="1028553"/>
              <a:ext cx="130749" cy="130749"/>
              <a:chOff x="0" y="0"/>
              <a:chExt cx="130748" cy="130748"/>
            </a:xfrm>
          </p:grpSpPr>
          <p:sp>
            <p:nvSpPr>
              <p:cNvPr id="1529" name="Square"/>
              <p:cNvSpPr/>
              <p:nvPr/>
            </p:nvSpPr>
            <p:spPr>
              <a:xfrm>
                <a:off x="0" y="0"/>
                <a:ext cx="130749" cy="130749"/>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30" name="Square"/>
              <p:cNvSpPr txBox="1"/>
              <p:nvPr/>
            </p:nvSpPr>
            <p:spPr>
              <a:xfrm>
                <a:off x="0" y="0"/>
                <a:ext cx="130749" cy="130749"/>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grpSp>
        <p:nvGrpSpPr>
          <p:cNvPr id="1545" name="Group"/>
          <p:cNvGrpSpPr/>
          <p:nvPr/>
        </p:nvGrpSpPr>
        <p:grpSpPr>
          <a:xfrm>
            <a:off x="3142946" y="1657234"/>
            <a:ext cx="6719372" cy="2261518"/>
            <a:chOff x="0" y="0"/>
            <a:chExt cx="6719370" cy="2261517"/>
          </a:xfrm>
        </p:grpSpPr>
        <p:grpSp>
          <p:nvGrpSpPr>
            <p:cNvPr id="1535" name="Group"/>
            <p:cNvGrpSpPr/>
            <p:nvPr/>
          </p:nvGrpSpPr>
          <p:grpSpPr>
            <a:xfrm>
              <a:off x="0" y="1019836"/>
              <a:ext cx="823715" cy="251264"/>
              <a:chOff x="0" y="0"/>
              <a:chExt cx="823714" cy="251263"/>
            </a:xfrm>
          </p:grpSpPr>
          <p:sp>
            <p:nvSpPr>
              <p:cNvPr id="1533" name="Rectangle"/>
              <p:cNvSpPr/>
              <p:nvPr/>
            </p:nvSpPr>
            <p:spPr>
              <a:xfrm>
                <a:off x="55965" y="68642"/>
                <a:ext cx="696235" cy="156899"/>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34" name="b plane"/>
              <p:cNvSpPr txBox="1"/>
              <p:nvPr/>
            </p:nvSpPr>
            <p:spPr>
              <a:xfrm>
                <a:off x="0" y="0"/>
                <a:ext cx="823715"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a:uFill>
                      <a:solidFill>
                        <a:srgbClr val="000000"/>
                      </a:solidFill>
                    </a:uFill>
                    <a:latin typeface="+mn-lt"/>
                    <a:ea typeface="+mn-ea"/>
                    <a:cs typeface="+mn-cs"/>
                    <a:sym typeface="Arial"/>
                  </a:defRPr>
                </a:lvl1pPr>
              </a:lstStyle>
              <a:p>
                <a:pPr/>
                <a:r>
                  <a:t>b plane</a:t>
                </a:r>
              </a:p>
            </p:txBody>
          </p:sp>
        </p:grpSp>
        <p:grpSp>
          <p:nvGrpSpPr>
            <p:cNvPr id="1538" name="Group"/>
            <p:cNvGrpSpPr/>
            <p:nvPr/>
          </p:nvGrpSpPr>
          <p:grpSpPr>
            <a:xfrm>
              <a:off x="27892" y="2010254"/>
              <a:ext cx="823715" cy="251264"/>
              <a:chOff x="0" y="0"/>
              <a:chExt cx="823714" cy="251263"/>
            </a:xfrm>
          </p:grpSpPr>
          <p:sp>
            <p:nvSpPr>
              <p:cNvPr id="1536" name="Rectangle"/>
              <p:cNvSpPr/>
              <p:nvPr/>
            </p:nvSpPr>
            <p:spPr>
              <a:xfrm>
                <a:off x="57490" y="68642"/>
                <a:ext cx="696236" cy="156899"/>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37" name="a plane"/>
              <p:cNvSpPr txBox="1"/>
              <p:nvPr/>
            </p:nvSpPr>
            <p:spPr>
              <a:xfrm>
                <a:off x="0" y="0"/>
                <a:ext cx="823715"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a:uFill>
                      <a:solidFill>
                        <a:srgbClr val="000000"/>
                      </a:solidFill>
                    </a:uFill>
                    <a:latin typeface="+mn-lt"/>
                    <a:ea typeface="+mn-ea"/>
                    <a:cs typeface="+mn-cs"/>
                    <a:sym typeface="Arial"/>
                  </a:defRPr>
                </a:lvl1pPr>
              </a:lstStyle>
              <a:p>
                <a:pPr/>
                <a:r>
                  <a:t>a plane</a:t>
                </a:r>
              </a:p>
            </p:txBody>
          </p:sp>
        </p:grpSp>
        <p:grpSp>
          <p:nvGrpSpPr>
            <p:cNvPr id="1541" name="Group"/>
            <p:cNvGrpSpPr/>
            <p:nvPr/>
          </p:nvGrpSpPr>
          <p:grpSpPr>
            <a:xfrm>
              <a:off x="4380464" y="-1"/>
              <a:ext cx="372454" cy="362828"/>
              <a:chOff x="0" y="0"/>
              <a:chExt cx="372453" cy="362826"/>
            </a:xfrm>
          </p:grpSpPr>
          <p:sp>
            <p:nvSpPr>
              <p:cNvPr id="1539" name="Rectangle"/>
              <p:cNvSpPr/>
              <p:nvPr/>
            </p:nvSpPr>
            <p:spPr>
              <a:xfrm>
                <a:off x="0" y="88255"/>
                <a:ext cx="362827" cy="274572"/>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40" name="a"/>
              <p:cNvSpPr txBox="1"/>
              <p:nvPr/>
            </p:nvSpPr>
            <p:spPr>
              <a:xfrm>
                <a:off x="68463" y="0"/>
                <a:ext cx="303991" cy="337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sz="1800">
                    <a:uFill>
                      <a:solidFill>
                        <a:srgbClr val="000000"/>
                      </a:solidFill>
                    </a:uFill>
                    <a:latin typeface="+mn-lt"/>
                    <a:ea typeface="+mn-ea"/>
                    <a:cs typeface="+mn-cs"/>
                    <a:sym typeface="Arial"/>
                  </a:defRPr>
                </a:lvl1pPr>
              </a:lstStyle>
              <a:p>
                <a:pPr/>
                <a:r>
                  <a:t>a</a:t>
                </a:r>
              </a:p>
            </p:txBody>
          </p:sp>
        </p:grpSp>
        <p:grpSp>
          <p:nvGrpSpPr>
            <p:cNvPr id="1544" name="Group"/>
            <p:cNvGrpSpPr/>
            <p:nvPr/>
          </p:nvGrpSpPr>
          <p:grpSpPr>
            <a:xfrm>
              <a:off x="6341688" y="1843550"/>
              <a:ext cx="377683" cy="362828"/>
              <a:chOff x="0" y="0"/>
              <a:chExt cx="377682" cy="362826"/>
            </a:xfrm>
          </p:grpSpPr>
          <p:sp>
            <p:nvSpPr>
              <p:cNvPr id="1542" name="Rectangle"/>
              <p:cNvSpPr/>
              <p:nvPr/>
            </p:nvSpPr>
            <p:spPr>
              <a:xfrm>
                <a:off x="0" y="88255"/>
                <a:ext cx="362827" cy="274572"/>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43" name="b"/>
              <p:cNvSpPr txBox="1"/>
              <p:nvPr/>
            </p:nvSpPr>
            <p:spPr>
              <a:xfrm>
                <a:off x="73693" y="0"/>
                <a:ext cx="303990" cy="337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sz="1800">
                    <a:uFill>
                      <a:solidFill>
                        <a:srgbClr val="000000"/>
                      </a:solidFill>
                    </a:uFill>
                    <a:latin typeface="+mn-lt"/>
                    <a:ea typeface="+mn-ea"/>
                    <a:cs typeface="+mn-cs"/>
                    <a:sym typeface="Arial"/>
                  </a:defRPr>
                </a:lvl1pPr>
              </a:lstStyle>
              <a:p>
                <a:pPr/>
                <a:r>
                  <a:t>b</a:t>
                </a: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9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396"/>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1399"/>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1402"/>
                                        </p:tgtEl>
                                        <p:attrNameLst>
                                          <p:attrName>style.visibility</p:attrName>
                                        </p:attrNameLst>
                                      </p:cBhvr>
                                      <p:to>
                                        <p:strVal val="visible"/>
                                      </p:to>
                                    </p:set>
                                  </p:childTnLst>
                                </p:cTn>
                              </p:par>
                            </p:childTnLst>
                          </p:cTn>
                        </p:par>
                        <p:par>
                          <p:cTn id="16" fill="hold">
                            <p:stCondLst>
                              <p:cond delay="0"/>
                            </p:stCondLst>
                            <p:childTnLst>
                              <p:par>
                                <p:cTn id="17" presetClass="entr" nodeType="afterEffect" presetSubtype="0" presetID="1" grpId="5" fill="hold">
                                  <p:stCondLst>
                                    <p:cond delay="0"/>
                                  </p:stCondLst>
                                  <p:iterate type="el" backwards="0">
                                    <p:tmAbs val="0"/>
                                  </p:iterate>
                                  <p:childTnLst>
                                    <p:set>
                                      <p:cBhvr>
                                        <p:cTn id="18" fill="hold"/>
                                        <p:tgtEl>
                                          <p:spTgt spid="1405"/>
                                        </p:tgtEl>
                                        <p:attrNameLst>
                                          <p:attrName>style.visibility</p:attrName>
                                        </p:attrNameLst>
                                      </p:cBhvr>
                                      <p:to>
                                        <p:strVal val="visible"/>
                                      </p:to>
                                    </p:set>
                                  </p:childTnLst>
                                </p:cTn>
                              </p:par>
                            </p:childTnLst>
                          </p:cTn>
                        </p:par>
                        <p:par>
                          <p:cTn id="19" fill="hold">
                            <p:stCondLst>
                              <p:cond delay="0"/>
                            </p:stCondLst>
                            <p:childTnLst>
                              <p:par>
                                <p:cTn id="20" presetClass="entr" nodeType="afterEffect" presetSubtype="0" presetID="1" grpId="6" fill="hold">
                                  <p:stCondLst>
                                    <p:cond delay="0"/>
                                  </p:stCondLst>
                                  <p:iterate type="el" backwards="0">
                                    <p:tmAbs val="0"/>
                                  </p:iterate>
                                  <p:childTnLst>
                                    <p:set>
                                      <p:cBhvr>
                                        <p:cTn id="21" fill="hold"/>
                                        <p:tgtEl>
                                          <p:spTgt spid="1408"/>
                                        </p:tgtEl>
                                        <p:attrNameLst>
                                          <p:attrName>style.visibility</p:attrName>
                                        </p:attrNameLst>
                                      </p:cBhvr>
                                      <p:to>
                                        <p:strVal val="visible"/>
                                      </p:to>
                                    </p:set>
                                  </p:childTnLst>
                                </p:cTn>
                              </p:par>
                            </p:childTnLst>
                          </p:cTn>
                        </p:par>
                        <p:par>
                          <p:cTn id="22" fill="hold">
                            <p:stCondLst>
                              <p:cond delay="0"/>
                            </p:stCondLst>
                            <p:childTnLst>
                              <p:par>
                                <p:cTn id="23" presetClass="entr" nodeType="afterEffect" presetSubtype="0" presetID="1" grpId="7" fill="hold">
                                  <p:stCondLst>
                                    <p:cond delay="0"/>
                                  </p:stCondLst>
                                  <p:iterate type="el" backwards="0">
                                    <p:tmAbs val="0"/>
                                  </p:iterate>
                                  <p:childTnLst>
                                    <p:set>
                                      <p:cBhvr>
                                        <p:cTn id="24" fill="hold"/>
                                        <p:tgtEl>
                                          <p:spTgt spid="1411"/>
                                        </p:tgtEl>
                                        <p:attrNameLst>
                                          <p:attrName>style.visibility</p:attrName>
                                        </p:attrNameLst>
                                      </p:cBhvr>
                                      <p:to>
                                        <p:strVal val="visible"/>
                                      </p:to>
                                    </p:set>
                                  </p:childTnLst>
                                </p:cTn>
                              </p:par>
                            </p:childTnLst>
                          </p:cTn>
                        </p:par>
                        <p:par>
                          <p:cTn id="25" fill="hold">
                            <p:stCondLst>
                              <p:cond delay="0"/>
                            </p:stCondLst>
                            <p:childTnLst>
                              <p:par>
                                <p:cTn id="26" presetClass="entr" nodeType="afterEffect" presetSubtype="0" presetID="1" grpId="8" fill="hold">
                                  <p:stCondLst>
                                    <p:cond delay="0"/>
                                  </p:stCondLst>
                                  <p:iterate type="el" backwards="0">
                                    <p:tmAbs val="0"/>
                                  </p:iterate>
                                  <p:childTnLst>
                                    <p:set>
                                      <p:cBhvr>
                                        <p:cTn id="27" fill="hold"/>
                                        <p:tgtEl>
                                          <p:spTgt spid="1414"/>
                                        </p:tgtEl>
                                        <p:attrNameLst>
                                          <p:attrName>style.visibility</p:attrName>
                                        </p:attrNameLst>
                                      </p:cBhvr>
                                      <p:to>
                                        <p:strVal val="visible"/>
                                      </p:to>
                                    </p:set>
                                  </p:childTnLst>
                                </p:cTn>
                              </p:par>
                            </p:childTnLst>
                          </p:cTn>
                        </p:par>
                        <p:par>
                          <p:cTn id="28" fill="hold">
                            <p:stCondLst>
                              <p:cond delay="0"/>
                            </p:stCondLst>
                            <p:childTnLst>
                              <p:par>
                                <p:cTn id="29" presetClass="entr" nodeType="afterEffect" presetSubtype="0" presetID="1" grpId="9" fill="hold">
                                  <p:stCondLst>
                                    <p:cond delay="0"/>
                                  </p:stCondLst>
                                  <p:iterate type="el" backwards="0">
                                    <p:tmAbs val="0"/>
                                  </p:iterate>
                                  <p:childTnLst>
                                    <p:set>
                                      <p:cBhvr>
                                        <p:cTn id="30" fill="hold"/>
                                        <p:tgtEl>
                                          <p:spTgt spid="1417"/>
                                        </p:tgtEl>
                                        <p:attrNameLst>
                                          <p:attrName>style.visibility</p:attrName>
                                        </p:attrNameLst>
                                      </p:cBhvr>
                                      <p:to>
                                        <p:strVal val="visible"/>
                                      </p:to>
                                    </p:set>
                                  </p:childTnLst>
                                </p:cTn>
                              </p:par>
                            </p:childTnLst>
                          </p:cTn>
                        </p:par>
                        <p:par>
                          <p:cTn id="31" fill="hold">
                            <p:stCondLst>
                              <p:cond delay="0"/>
                            </p:stCondLst>
                            <p:childTnLst>
                              <p:par>
                                <p:cTn id="32" presetClass="entr" nodeType="afterEffect" presetSubtype="0" presetID="1" grpId="10" fill="hold">
                                  <p:stCondLst>
                                    <p:cond delay="0"/>
                                  </p:stCondLst>
                                  <p:iterate type="el" backwards="0">
                                    <p:tmAbs val="0"/>
                                  </p:iterate>
                                  <p:childTnLst>
                                    <p:set>
                                      <p:cBhvr>
                                        <p:cTn id="33" fill="hold"/>
                                        <p:tgtEl>
                                          <p:spTgt spid="1420"/>
                                        </p:tgtEl>
                                        <p:attrNameLst>
                                          <p:attrName>style.visibility</p:attrName>
                                        </p:attrNameLst>
                                      </p:cBhvr>
                                      <p:to>
                                        <p:strVal val="visible"/>
                                      </p:to>
                                    </p:set>
                                  </p:childTnLst>
                                </p:cTn>
                              </p:par>
                            </p:childTnLst>
                          </p:cTn>
                        </p:par>
                        <p:par>
                          <p:cTn id="34" fill="hold">
                            <p:stCondLst>
                              <p:cond delay="0"/>
                            </p:stCondLst>
                            <p:childTnLst>
                              <p:par>
                                <p:cTn id="35" presetClass="entr" nodeType="afterEffect" presetSubtype="0" presetID="1" grpId="11" fill="hold">
                                  <p:stCondLst>
                                    <p:cond delay="0"/>
                                  </p:stCondLst>
                                  <p:iterate type="el" backwards="0">
                                    <p:tmAbs val="0"/>
                                  </p:iterate>
                                  <p:childTnLst>
                                    <p:set>
                                      <p:cBhvr>
                                        <p:cTn id="36" fill="hold"/>
                                        <p:tgtEl>
                                          <p:spTgt spid="1423"/>
                                        </p:tgtEl>
                                        <p:attrNameLst>
                                          <p:attrName>style.visibility</p:attrName>
                                        </p:attrNameLst>
                                      </p:cBhvr>
                                      <p:to>
                                        <p:strVal val="visible"/>
                                      </p:to>
                                    </p:set>
                                  </p:childTnLst>
                                </p:cTn>
                              </p:par>
                            </p:childTnLst>
                          </p:cTn>
                        </p:par>
                        <p:par>
                          <p:cTn id="37" fill="hold">
                            <p:stCondLst>
                              <p:cond delay="0"/>
                            </p:stCondLst>
                            <p:childTnLst>
                              <p:par>
                                <p:cTn id="38" presetClass="entr" nodeType="afterEffect" presetSubtype="0" presetID="1" grpId="12" fill="hold">
                                  <p:stCondLst>
                                    <p:cond delay="0"/>
                                  </p:stCondLst>
                                  <p:iterate type="el" backwards="0">
                                    <p:tmAbs val="0"/>
                                  </p:iterate>
                                  <p:childTnLst>
                                    <p:set>
                                      <p:cBhvr>
                                        <p:cTn id="39" fill="hold"/>
                                        <p:tgtEl>
                                          <p:spTgt spid="142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Class="entr" nodeType="clickEffect" presetSubtype="0" presetID="1" grpId="13" fill="hold">
                                  <p:stCondLst>
                                    <p:cond delay="0"/>
                                  </p:stCondLst>
                                  <p:iterate type="el" backwards="0">
                                    <p:tmAbs val="0"/>
                                  </p:iterate>
                                  <p:childTnLst>
                                    <p:set>
                                      <p:cBhvr>
                                        <p:cTn id="43" fill="hold"/>
                                        <p:tgtEl>
                                          <p:spTgt spid="1427"/>
                                        </p:tgtEl>
                                        <p:attrNameLst>
                                          <p:attrName>style.visibility</p:attrName>
                                        </p:attrNameLst>
                                      </p:cBhvr>
                                      <p:to>
                                        <p:strVal val="visible"/>
                                      </p:to>
                                    </p:set>
                                  </p:childTnLst>
                                </p:cTn>
                              </p:par>
                            </p:childTnLst>
                          </p:cTn>
                        </p:par>
                        <p:par>
                          <p:cTn id="44" fill="hold">
                            <p:stCondLst>
                              <p:cond delay="0"/>
                            </p:stCondLst>
                            <p:childTnLst>
                              <p:par>
                                <p:cTn id="45" presetClass="entr" nodeType="afterEffect" presetSubtype="0" presetID="1" grpId="14" fill="hold">
                                  <p:stCondLst>
                                    <p:cond delay="0"/>
                                  </p:stCondLst>
                                  <p:iterate type="el" backwards="0">
                                    <p:tmAbs val="0"/>
                                  </p:iterate>
                                  <p:childTnLst>
                                    <p:set>
                                      <p:cBhvr>
                                        <p:cTn id="46" fill="hold"/>
                                        <p:tgtEl>
                                          <p:spTgt spid="137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Class="entr" nodeType="clickEffect" presetSubtype="0" presetID="1" grpId="15" fill="hold">
                                  <p:stCondLst>
                                    <p:cond delay="0"/>
                                  </p:stCondLst>
                                  <p:iterate type="el" backwards="0">
                                    <p:tmAbs val="0"/>
                                  </p:iterate>
                                  <p:childTnLst>
                                    <p:set>
                                      <p:cBhvr>
                                        <p:cTn id="50" fill="hold"/>
                                        <p:tgtEl>
                                          <p:spTgt spid="1428"/>
                                        </p:tgtEl>
                                        <p:attrNameLst>
                                          <p:attrName>style.visibility</p:attrName>
                                        </p:attrNameLst>
                                      </p:cBhvr>
                                      <p:to>
                                        <p:strVal val="visible"/>
                                      </p:to>
                                    </p:set>
                                  </p:childTnLst>
                                </p:cTn>
                              </p:par>
                            </p:childTnLst>
                          </p:cTn>
                        </p:par>
                        <p:par>
                          <p:cTn id="51" fill="hold">
                            <p:stCondLst>
                              <p:cond delay="0"/>
                            </p:stCondLst>
                            <p:childTnLst>
                              <p:par>
                                <p:cTn id="52" presetClass="entr" nodeType="afterEffect" presetSubtype="0" presetID="1" grpId="16" fill="hold">
                                  <p:stCondLst>
                                    <p:cond delay="0"/>
                                  </p:stCondLst>
                                  <p:iterate type="el" backwards="0">
                                    <p:tmAbs val="0"/>
                                  </p:iterate>
                                  <p:childTnLst>
                                    <p:set>
                                      <p:cBhvr>
                                        <p:cTn id="53" fill="hold"/>
                                        <p:tgtEl>
                                          <p:spTgt spid="1373"/>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Class="entr" nodeType="clickEffect" presetSubtype="0" presetID="1" grpId="17" fill="hold">
                                  <p:stCondLst>
                                    <p:cond delay="0"/>
                                  </p:stCondLst>
                                  <p:iterate type="el" backwards="0">
                                    <p:tmAbs val="0"/>
                                  </p:iterate>
                                  <p:childTnLst>
                                    <p:set>
                                      <p:cBhvr>
                                        <p:cTn id="57" fill="hold"/>
                                        <p:tgtEl>
                                          <p:spTgt spid="1429"/>
                                        </p:tgtEl>
                                        <p:attrNameLst>
                                          <p:attrName>style.visibility</p:attrName>
                                        </p:attrNameLst>
                                      </p:cBhvr>
                                      <p:to>
                                        <p:strVal val="visible"/>
                                      </p:to>
                                    </p:set>
                                  </p:childTnLst>
                                </p:cTn>
                              </p:par>
                            </p:childTnLst>
                          </p:cTn>
                        </p:par>
                        <p:par>
                          <p:cTn id="58" fill="hold">
                            <p:stCondLst>
                              <p:cond delay="0"/>
                            </p:stCondLst>
                            <p:childTnLst>
                              <p:par>
                                <p:cTn id="59" presetClass="entr" nodeType="afterEffect" presetSubtype="0" presetID="1" grpId="18" fill="hold">
                                  <p:stCondLst>
                                    <p:cond delay="0"/>
                                  </p:stCondLst>
                                  <p:iterate type="el" backwards="0">
                                    <p:tmAbs val="0"/>
                                  </p:iterate>
                                  <p:childTnLst>
                                    <p:set>
                                      <p:cBhvr>
                                        <p:cTn id="60" fill="hold"/>
                                        <p:tgtEl>
                                          <p:spTgt spid="137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Class="entr" nodeType="clickEffect" presetSubtype="0" presetID="1" grpId="19" fill="hold">
                                  <p:stCondLst>
                                    <p:cond delay="0"/>
                                  </p:stCondLst>
                                  <p:iterate type="el" backwards="0">
                                    <p:tmAbs val="0"/>
                                  </p:iterate>
                                  <p:childTnLst>
                                    <p:set>
                                      <p:cBhvr>
                                        <p:cTn id="64" fill="hold"/>
                                        <p:tgtEl>
                                          <p:spTgt spid="1430"/>
                                        </p:tgtEl>
                                        <p:attrNameLst>
                                          <p:attrName>style.visibility</p:attrName>
                                        </p:attrNameLst>
                                      </p:cBhvr>
                                      <p:to>
                                        <p:strVal val="visible"/>
                                      </p:to>
                                    </p:set>
                                  </p:childTnLst>
                                </p:cTn>
                              </p:par>
                            </p:childTnLst>
                          </p:cTn>
                        </p:par>
                        <p:par>
                          <p:cTn id="65" fill="hold">
                            <p:stCondLst>
                              <p:cond delay="0"/>
                            </p:stCondLst>
                            <p:childTnLst>
                              <p:par>
                                <p:cTn id="66" presetClass="entr" nodeType="afterEffect" presetSubtype="0" presetID="1" grpId="20" fill="hold">
                                  <p:stCondLst>
                                    <p:cond delay="0"/>
                                  </p:stCondLst>
                                  <p:iterate type="el" backwards="0">
                                    <p:tmAbs val="0"/>
                                  </p:iterate>
                                  <p:childTnLst>
                                    <p:set>
                                      <p:cBhvr>
                                        <p:cTn id="67" fill="hold"/>
                                        <p:tgtEl>
                                          <p:spTgt spid="1379"/>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Class="entr" nodeType="clickEffect" presetSubtype="0" presetID="1" grpId="21" fill="hold">
                                  <p:stCondLst>
                                    <p:cond delay="0"/>
                                  </p:stCondLst>
                                  <p:iterate type="el" backwards="0">
                                    <p:tmAbs val="0"/>
                                  </p:iterate>
                                  <p:childTnLst>
                                    <p:set>
                                      <p:cBhvr>
                                        <p:cTn id="71" fill="hold"/>
                                        <p:tgtEl>
                                          <p:spTgt spid="1431"/>
                                        </p:tgtEl>
                                        <p:attrNameLst>
                                          <p:attrName>style.visibility</p:attrName>
                                        </p:attrNameLst>
                                      </p:cBhvr>
                                      <p:to>
                                        <p:strVal val="visible"/>
                                      </p:to>
                                    </p:set>
                                  </p:childTnLst>
                                </p:cTn>
                              </p:par>
                            </p:childTnLst>
                          </p:cTn>
                        </p:par>
                        <p:par>
                          <p:cTn id="72" fill="hold">
                            <p:stCondLst>
                              <p:cond delay="0"/>
                            </p:stCondLst>
                            <p:childTnLst>
                              <p:par>
                                <p:cTn id="73" presetClass="entr" nodeType="afterEffect" presetSubtype="0" presetID="1" grpId="22" fill="hold">
                                  <p:stCondLst>
                                    <p:cond delay="0"/>
                                  </p:stCondLst>
                                  <p:iterate type="el" backwards="0">
                                    <p:tmAbs val="0"/>
                                  </p:iterate>
                                  <p:childTnLst>
                                    <p:set>
                                      <p:cBhvr>
                                        <p:cTn id="74" fill="hold"/>
                                        <p:tgtEl>
                                          <p:spTgt spid="138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Class="entr" nodeType="clickEffect" presetSubtype="0" presetID="1" grpId="23" fill="hold">
                                  <p:stCondLst>
                                    <p:cond delay="0"/>
                                  </p:stCondLst>
                                  <p:iterate type="el" backwards="0">
                                    <p:tmAbs val="0"/>
                                  </p:iterate>
                                  <p:childTnLst>
                                    <p:set>
                                      <p:cBhvr>
                                        <p:cTn id="78" fill="hold"/>
                                        <p:tgtEl>
                                          <p:spTgt spid="1385"/>
                                        </p:tgtEl>
                                        <p:attrNameLst>
                                          <p:attrName>style.visibility</p:attrName>
                                        </p:attrNameLst>
                                      </p:cBhvr>
                                      <p:to>
                                        <p:strVal val="visible"/>
                                      </p:to>
                                    </p:set>
                                  </p:childTnLst>
                                </p:cTn>
                              </p:par>
                            </p:childTnLst>
                          </p:cTn>
                        </p:par>
                        <p:par>
                          <p:cTn id="79" fill="hold">
                            <p:stCondLst>
                              <p:cond delay="0"/>
                            </p:stCondLst>
                            <p:childTnLst>
                              <p:par>
                                <p:cTn id="80" presetClass="entr" nodeType="afterEffect" presetSubtype="0" presetID="1" grpId="24" fill="hold">
                                  <p:stCondLst>
                                    <p:cond delay="0"/>
                                  </p:stCondLst>
                                  <p:iterate type="el" backwards="0">
                                    <p:tmAbs val="0"/>
                                  </p:iterate>
                                  <p:childTnLst>
                                    <p:set>
                                      <p:cBhvr>
                                        <p:cTn id="81" fill="hold"/>
                                        <p:tgtEl>
                                          <p:spTgt spid="1432"/>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Class="entr" nodeType="clickEffect" presetSubtype="0" presetID="1" grpId="25" fill="hold">
                                  <p:stCondLst>
                                    <p:cond delay="0"/>
                                  </p:stCondLst>
                                  <p:iterate type="el" backwards="0">
                                    <p:tmAbs val="0"/>
                                  </p:iterate>
                                  <p:childTnLst>
                                    <p:set>
                                      <p:cBhvr>
                                        <p:cTn id="85" fill="hold"/>
                                        <p:tgtEl>
                                          <p:spTgt spid="1437"/>
                                        </p:tgtEl>
                                        <p:attrNameLst>
                                          <p:attrName>style.visibility</p:attrName>
                                        </p:attrNameLst>
                                      </p:cBhvr>
                                      <p:to>
                                        <p:strVal val="visible"/>
                                      </p:to>
                                    </p:set>
                                  </p:childTnLst>
                                </p:cTn>
                              </p:par>
                            </p:childTnLst>
                          </p:cTn>
                        </p:par>
                        <p:par>
                          <p:cTn id="86" fill="hold">
                            <p:stCondLst>
                              <p:cond delay="0"/>
                            </p:stCondLst>
                            <p:childTnLst>
                              <p:par>
                                <p:cTn id="87" presetClass="entr" nodeType="afterEffect" presetSubtype="0" presetID="1" grpId="26" fill="hold">
                                  <p:stCondLst>
                                    <p:cond delay="0"/>
                                  </p:stCondLst>
                                  <p:iterate type="el" backwards="0">
                                    <p:tmAbs val="0"/>
                                  </p:iterate>
                                  <p:childTnLst>
                                    <p:set>
                                      <p:cBhvr>
                                        <p:cTn id="88" fill="hold"/>
                                        <p:tgtEl>
                                          <p:spTgt spid="1352"/>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Class="entr" nodeType="clickEffect" presetSubtype="0" presetID="1" grpId="27" fill="hold">
                                  <p:stCondLst>
                                    <p:cond delay="0"/>
                                  </p:stCondLst>
                                  <p:iterate type="el" backwards="0">
                                    <p:tmAbs val="0"/>
                                  </p:iterate>
                                  <p:childTnLst>
                                    <p:set>
                                      <p:cBhvr>
                                        <p:cTn id="92" fill="hold"/>
                                        <p:tgtEl>
                                          <p:spTgt spid="1436"/>
                                        </p:tgtEl>
                                        <p:attrNameLst>
                                          <p:attrName>style.visibility</p:attrName>
                                        </p:attrNameLst>
                                      </p:cBhvr>
                                      <p:to>
                                        <p:strVal val="visible"/>
                                      </p:to>
                                    </p:set>
                                  </p:childTnLst>
                                </p:cTn>
                              </p:par>
                            </p:childTnLst>
                          </p:cTn>
                        </p:par>
                        <p:par>
                          <p:cTn id="93" fill="hold">
                            <p:stCondLst>
                              <p:cond delay="0"/>
                            </p:stCondLst>
                            <p:childTnLst>
                              <p:par>
                                <p:cTn id="94" presetClass="entr" nodeType="afterEffect" presetSubtype="0" presetID="1" grpId="28" fill="hold">
                                  <p:stCondLst>
                                    <p:cond delay="0"/>
                                  </p:stCondLst>
                                  <p:iterate type="el" backwards="0">
                                    <p:tmAbs val="0"/>
                                  </p:iterate>
                                  <p:childTnLst>
                                    <p:set>
                                      <p:cBhvr>
                                        <p:cTn id="95" fill="hold"/>
                                        <p:tgtEl>
                                          <p:spTgt spid="1355"/>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Class="entr" nodeType="clickEffect" presetSubtype="0" presetID="1" grpId="29" fill="hold">
                                  <p:stCondLst>
                                    <p:cond delay="0"/>
                                  </p:stCondLst>
                                  <p:iterate type="el" backwards="0">
                                    <p:tmAbs val="0"/>
                                  </p:iterate>
                                  <p:childTnLst>
                                    <p:set>
                                      <p:cBhvr>
                                        <p:cTn id="99" fill="hold"/>
                                        <p:tgtEl>
                                          <p:spTgt spid="1435"/>
                                        </p:tgtEl>
                                        <p:attrNameLst>
                                          <p:attrName>style.visibility</p:attrName>
                                        </p:attrNameLst>
                                      </p:cBhvr>
                                      <p:to>
                                        <p:strVal val="visible"/>
                                      </p:to>
                                    </p:set>
                                  </p:childTnLst>
                                </p:cTn>
                              </p:par>
                            </p:childTnLst>
                          </p:cTn>
                        </p:par>
                        <p:par>
                          <p:cTn id="100" fill="hold">
                            <p:stCondLst>
                              <p:cond delay="0"/>
                            </p:stCondLst>
                            <p:childTnLst>
                              <p:par>
                                <p:cTn id="101" presetClass="entr" nodeType="afterEffect" presetSubtype="0" presetID="1" grpId="30" fill="hold">
                                  <p:stCondLst>
                                    <p:cond delay="0"/>
                                  </p:stCondLst>
                                  <p:iterate type="el" backwards="0">
                                    <p:tmAbs val="0"/>
                                  </p:iterate>
                                  <p:childTnLst>
                                    <p:set>
                                      <p:cBhvr>
                                        <p:cTn id="102" fill="hold"/>
                                        <p:tgtEl>
                                          <p:spTgt spid="1358"/>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Class="entr" nodeType="clickEffect" presetSubtype="0" presetID="1" grpId="31" fill="hold">
                                  <p:stCondLst>
                                    <p:cond delay="0"/>
                                  </p:stCondLst>
                                  <p:iterate type="el" backwards="0">
                                    <p:tmAbs val="0"/>
                                  </p:iterate>
                                  <p:childTnLst>
                                    <p:set>
                                      <p:cBhvr>
                                        <p:cTn id="106" fill="hold"/>
                                        <p:tgtEl>
                                          <p:spTgt spid="1361"/>
                                        </p:tgtEl>
                                        <p:attrNameLst>
                                          <p:attrName>style.visibility</p:attrName>
                                        </p:attrNameLst>
                                      </p:cBhvr>
                                      <p:to>
                                        <p:strVal val="visible"/>
                                      </p:to>
                                    </p:set>
                                  </p:childTnLst>
                                </p:cTn>
                              </p:par>
                            </p:childTnLst>
                          </p:cTn>
                        </p:par>
                        <p:par>
                          <p:cTn id="107" fill="hold">
                            <p:stCondLst>
                              <p:cond delay="0"/>
                            </p:stCondLst>
                            <p:childTnLst>
                              <p:par>
                                <p:cTn id="108" presetClass="entr" nodeType="afterEffect" presetSubtype="0" presetID="1" grpId="32" fill="hold">
                                  <p:stCondLst>
                                    <p:cond delay="0"/>
                                  </p:stCondLst>
                                  <p:iterate type="el" backwards="0">
                                    <p:tmAbs val="0"/>
                                  </p:iterate>
                                  <p:childTnLst>
                                    <p:set>
                                      <p:cBhvr>
                                        <p:cTn id="109" fill="hold"/>
                                        <p:tgtEl>
                                          <p:spTgt spid="1434"/>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Class="entr" nodeType="clickEffect" presetSubtype="0" presetID="1" grpId="33" fill="hold">
                                  <p:stCondLst>
                                    <p:cond delay="0"/>
                                  </p:stCondLst>
                                  <p:iterate type="el" backwards="0">
                                    <p:tmAbs val="0"/>
                                  </p:iterate>
                                  <p:childTnLst>
                                    <p:set>
                                      <p:cBhvr>
                                        <p:cTn id="113" fill="hold"/>
                                        <p:tgtEl>
                                          <p:spTgt spid="1364"/>
                                        </p:tgtEl>
                                        <p:attrNameLst>
                                          <p:attrName>style.visibility</p:attrName>
                                        </p:attrNameLst>
                                      </p:cBhvr>
                                      <p:to>
                                        <p:strVal val="visible"/>
                                      </p:to>
                                    </p:set>
                                  </p:childTnLst>
                                </p:cTn>
                              </p:par>
                            </p:childTnLst>
                          </p:cTn>
                        </p:par>
                        <p:par>
                          <p:cTn id="114" fill="hold">
                            <p:stCondLst>
                              <p:cond delay="0"/>
                            </p:stCondLst>
                            <p:childTnLst>
                              <p:par>
                                <p:cTn id="115" presetClass="entr" nodeType="afterEffect" presetSubtype="0" presetID="1" grpId="34" fill="hold">
                                  <p:stCondLst>
                                    <p:cond delay="0"/>
                                  </p:stCondLst>
                                  <p:iterate type="el" backwards="0">
                                    <p:tmAbs val="0"/>
                                  </p:iterate>
                                  <p:childTnLst>
                                    <p:set>
                                      <p:cBhvr>
                                        <p:cTn id="116" fill="hold"/>
                                        <p:tgtEl>
                                          <p:spTgt spid="1433"/>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Class="entr" nodeType="clickEffect" presetSubtype="0" presetID="1" grpId="35" fill="hold">
                                  <p:stCondLst>
                                    <p:cond delay="0"/>
                                  </p:stCondLst>
                                  <p:iterate type="el" backwards="0">
                                    <p:tmAbs val="0"/>
                                  </p:iterate>
                                  <p:childTnLst>
                                    <p:set>
                                      <p:cBhvr>
                                        <p:cTn id="120" fill="hold"/>
                                        <p:tgtEl>
                                          <p:spTgt spid="1367"/>
                                        </p:tgtEl>
                                        <p:attrNameLst>
                                          <p:attrName>style.visibility</p:attrName>
                                        </p:attrNameLst>
                                      </p:cBhvr>
                                      <p:to>
                                        <p:strVal val="visible"/>
                                      </p:to>
                                    </p:set>
                                  </p:childTnLst>
                                </p:cTn>
                              </p:par>
                            </p:childTnLst>
                          </p:cTn>
                        </p:par>
                        <p:par>
                          <p:cTn id="121" fill="hold">
                            <p:stCondLst>
                              <p:cond delay="0"/>
                            </p:stCondLst>
                            <p:childTnLst>
                              <p:par>
                                <p:cTn id="122" presetClass="entr" nodeType="afterEffect" presetSubtype="0" presetID="1" grpId="36" fill="hold">
                                  <p:stCondLst>
                                    <p:cond delay="0"/>
                                  </p:stCondLst>
                                  <p:iterate type="el" backwards="0">
                                    <p:tmAbs val="0"/>
                                  </p:iterate>
                                  <p:childTnLst>
                                    <p:set>
                                      <p:cBhvr>
                                        <p:cTn id="123" fill="hold"/>
                                        <p:tgtEl>
                                          <p:spTgt spid="1440"/>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Class="entr" nodeType="clickEffect" presetSubtype="0" presetID="1" grpId="37" fill="hold">
                                  <p:stCondLst>
                                    <p:cond delay="0"/>
                                  </p:stCondLst>
                                  <p:iterate type="el" backwards="0">
                                    <p:tmAbs val="0"/>
                                  </p:iterate>
                                  <p:childTnLst>
                                    <p:set>
                                      <p:cBhvr>
                                        <p:cTn id="127" fill="hold"/>
                                        <p:tgtEl>
                                          <p:spTgt spid="15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85" grpId="23"/>
      <p:bldP build="whole" bldLvl="1" animBg="1" rev="0" advAuto="0" spid="1361" grpId="31"/>
      <p:bldP build="whole" bldLvl="1" animBg="1" rev="0" advAuto="0" spid="1370" grpId="14"/>
      <p:bldP build="whole" bldLvl="1" animBg="1" rev="0" advAuto="0" spid="1432" grpId="24"/>
      <p:bldP build="whole" bldLvl="1" animBg="1" rev="0" advAuto="0" spid="1414" grpId="8"/>
      <p:bldP build="whole" bldLvl="1" animBg="1" rev="0" advAuto="0" spid="1399" grpId="3"/>
      <p:bldP build="whole" bldLvl="1" animBg="1" rev="0" advAuto="0" spid="1426" grpId="12"/>
      <p:bldP build="whole" bldLvl="1" animBg="1" rev="0" advAuto="0" spid="1382" grpId="22"/>
      <p:bldP build="whole" bldLvl="1" animBg="1" rev="0" advAuto="0" spid="1428" grpId="15"/>
      <p:bldP build="whole" bldLvl="1" animBg="1" rev="0" advAuto="0" spid="1358" grpId="30"/>
      <p:bldP build="whole" bldLvl="1" animBg="1" rev="0" advAuto="0" spid="1430" grpId="19"/>
      <p:bldP build="whole" bldLvl="1" animBg="1" rev="0" advAuto="0" spid="1411" grpId="7"/>
      <p:bldP build="whole" bldLvl="1" animBg="1" rev="0" advAuto="0" spid="1436" grpId="27"/>
      <p:bldP build="whole" bldLvl="1" animBg="1" rev="0" advAuto="0" spid="1433" grpId="34"/>
      <p:bldP build="whole" bldLvl="1" animBg="1" rev="0" advAuto="0" spid="1434" grpId="32"/>
      <p:bldP build="whole" bldLvl="1" animBg="1" rev="0" advAuto="0" spid="1396" grpId="2"/>
      <p:bldP build="whole" bldLvl="1" animBg="1" rev="0" advAuto="0" spid="1532" grpId="37"/>
      <p:bldP build="whole" bldLvl="1" animBg="1" rev="0" advAuto="0" spid="1423" grpId="11"/>
      <p:bldP build="whole" bldLvl="1" animBg="1" rev="0" advAuto="0" spid="1379" grpId="20"/>
      <p:bldP build="whole" bldLvl="1" animBg="1" rev="0" advAuto="0" spid="1437" grpId="25"/>
      <p:bldP build="whole" bldLvl="1" animBg="1" rev="0" advAuto="0" spid="1355" grpId="28"/>
      <p:bldP build="whole" bldLvl="1" animBg="1" rev="0" advAuto="0" spid="1427" grpId="13"/>
      <p:bldP build="whole" bldLvl="1" animBg="1" rev="0" advAuto="0" spid="1408" grpId="6"/>
      <p:bldP build="whole" bldLvl="1" animBg="1" rev="0" advAuto="0" spid="1367" grpId="35"/>
      <p:bldP build="whole" bldLvl="1" animBg="1" rev="0" advAuto="0" spid="1393" grpId="1"/>
      <p:bldP build="whole" bldLvl="1" animBg="1" rev="0" advAuto="0" spid="1376" grpId="18"/>
      <p:bldP build="whole" bldLvl="1" animBg="1" rev="0" advAuto="0" spid="1420" grpId="10"/>
      <p:bldP build="whole" bldLvl="1" animBg="1" rev="0" advAuto="0" spid="1352" grpId="26"/>
      <p:bldP build="whole" bldLvl="1" animBg="1" rev="0" advAuto="0" spid="1405" grpId="5"/>
      <p:bldP build="whole" bldLvl="1" animBg="1" rev="0" advAuto="0" spid="1435" grpId="29"/>
      <p:bldP build="whole" bldLvl="1" animBg="1" rev="0" advAuto="0" spid="1429" grpId="17"/>
      <p:bldP build="whole" bldLvl="1" animBg="1" rev="0" advAuto="0" spid="1431" grpId="21"/>
      <p:bldP build="whole" bldLvl="1" animBg="1" rev="0" advAuto="0" spid="1440" grpId="36"/>
      <p:bldP build="whole" bldLvl="1" animBg="1" rev="0" advAuto="0" spid="1364" grpId="33"/>
      <p:bldP build="whole" bldLvl="1" animBg="1" rev="0" advAuto="0" spid="1373" grpId="16"/>
      <p:bldP build="whole" bldLvl="1" animBg="1" rev="0" advAuto="0" spid="1417" grpId="9"/>
      <p:bldP build="whole" bldLvl="1" animBg="1" rev="0" advAuto="0" spid="1402" grpId="4"/>
    </p:bldLst>
  </p:timing>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49" name="hello"/>
          <p:cNvSpPr txBox="1"/>
          <p:nvPr/>
        </p:nvSpPr>
        <p:spPr>
          <a:xfrm>
            <a:off x="3434258" y="6858182"/>
            <a:ext cx="317718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buClr>
                <a:srgbClr val="000000"/>
              </a:buClr>
              <a:buFont typeface="Arial"/>
              <a:defRPr>
                <a:uFill>
                  <a:solidFill>
                    <a:srgbClr val="000000"/>
                  </a:solidFill>
                </a:uFill>
                <a:latin typeface="+mn-lt"/>
                <a:ea typeface="+mn-ea"/>
                <a:cs typeface="+mn-cs"/>
                <a:sym typeface="Arial"/>
              </a:defRPr>
            </a:lvl1pPr>
          </a:lstStyle>
          <a:p>
            <a:pPr/>
            <a:r>
              <a:t>hello</a:t>
            </a:r>
          </a:p>
        </p:txBody>
      </p:sp>
      <p:sp>
        <p:nvSpPr>
          <p:cNvPr id="1550" name="11"/>
          <p:cNvSpPr txBox="1"/>
          <p:nvPr/>
        </p:nvSpPr>
        <p:spPr>
          <a:xfrm>
            <a:off x="7199808" y="6858182"/>
            <a:ext cx="234366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000000"/>
              </a:buClr>
              <a:buFont typeface="Arial"/>
              <a:defRPr>
                <a:uFill>
                  <a:solidFill>
                    <a:srgbClr val="000000"/>
                  </a:solidFill>
                </a:uFill>
                <a:latin typeface="+mn-lt"/>
                <a:ea typeface="+mn-ea"/>
                <a:cs typeface="+mn-cs"/>
                <a:sym typeface="Arial"/>
              </a:defRPr>
            </a:lvl1pPr>
          </a:lstStyle>
          <a:p>
            <a:pPr/>
            <a:r>
              <a:t>11</a:t>
            </a:r>
          </a:p>
        </p:txBody>
      </p:sp>
      <p:grpSp>
        <p:nvGrpSpPr>
          <p:cNvPr id="1553" name="Group"/>
          <p:cNvGrpSpPr/>
          <p:nvPr/>
        </p:nvGrpSpPr>
        <p:grpSpPr>
          <a:xfrm>
            <a:off x="2116" y="1528883"/>
            <a:ext cx="9854934" cy="4933568"/>
            <a:chOff x="0" y="0"/>
            <a:chExt cx="9854932" cy="4933567"/>
          </a:xfrm>
        </p:grpSpPr>
        <p:sp>
          <p:nvSpPr>
            <p:cNvPr id="1551" name="Rectangle"/>
            <p:cNvSpPr/>
            <p:nvPr/>
          </p:nvSpPr>
          <p:spPr>
            <a:xfrm>
              <a:off x="0" y="0"/>
              <a:ext cx="9854933" cy="4933568"/>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52" name="Rectangle"/>
            <p:cNvSpPr txBox="1"/>
            <p:nvPr/>
          </p:nvSpPr>
          <p:spPr>
            <a:xfrm>
              <a:off x="0" y="0"/>
              <a:ext cx="9854933" cy="493356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14" name="Group"/>
          <p:cNvGrpSpPr/>
          <p:nvPr/>
        </p:nvGrpSpPr>
        <p:grpSpPr>
          <a:xfrm>
            <a:off x="117175" y="1558519"/>
            <a:ext cx="4373312" cy="3411877"/>
            <a:chOff x="0" y="0"/>
            <a:chExt cx="4373311" cy="3411876"/>
          </a:xfrm>
        </p:grpSpPr>
        <p:grpSp>
          <p:nvGrpSpPr>
            <p:cNvPr id="1556" name="Group"/>
            <p:cNvGrpSpPr/>
            <p:nvPr/>
          </p:nvGrpSpPr>
          <p:grpSpPr>
            <a:xfrm>
              <a:off x="346918" y="2618451"/>
              <a:ext cx="3634803" cy="573551"/>
              <a:chOff x="0" y="0"/>
              <a:chExt cx="3634802" cy="573549"/>
            </a:xfrm>
          </p:grpSpPr>
          <p:sp>
            <p:nvSpPr>
              <p:cNvPr id="1554" name="Rectangle"/>
              <p:cNvSpPr/>
              <p:nvPr/>
            </p:nvSpPr>
            <p:spPr>
              <a:xfrm>
                <a:off x="0" y="0"/>
                <a:ext cx="3634803" cy="573550"/>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55" name="Rectangle"/>
              <p:cNvSpPr txBox="1"/>
              <p:nvPr/>
            </p:nvSpPr>
            <p:spPr>
              <a:xfrm>
                <a:off x="0" y="0"/>
                <a:ext cx="3634803" cy="57355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71" name="Group"/>
            <p:cNvGrpSpPr/>
            <p:nvPr/>
          </p:nvGrpSpPr>
          <p:grpSpPr>
            <a:xfrm>
              <a:off x="0" y="0"/>
              <a:ext cx="4098959" cy="3147983"/>
              <a:chOff x="0" y="0"/>
              <a:chExt cx="4098958" cy="3147982"/>
            </a:xfrm>
          </p:grpSpPr>
          <p:grpSp>
            <p:nvGrpSpPr>
              <p:cNvPr id="1566" name="Group"/>
              <p:cNvGrpSpPr/>
              <p:nvPr/>
            </p:nvGrpSpPr>
            <p:grpSpPr>
              <a:xfrm>
                <a:off x="0" y="69296"/>
                <a:ext cx="4098959" cy="3078687"/>
                <a:chOff x="0" y="0"/>
                <a:chExt cx="4098958" cy="3078685"/>
              </a:xfrm>
            </p:grpSpPr>
            <p:pic>
              <p:nvPicPr>
                <p:cNvPr id="1557" name="tmp.jpg" descr="tmp.jpg"/>
                <p:cNvPicPr>
                  <a:picLocks noChangeAspect="0"/>
                </p:cNvPicPr>
                <p:nvPr/>
              </p:nvPicPr>
              <p:blipFill>
                <a:blip r:embed="rId3">
                  <a:extLst/>
                </a:blip>
                <a:stretch>
                  <a:fillRect/>
                </a:stretch>
              </p:blipFill>
              <p:spPr>
                <a:xfrm>
                  <a:off x="0" y="0"/>
                  <a:ext cx="4098959" cy="3078686"/>
                </a:xfrm>
                <a:prstGeom prst="rect">
                  <a:avLst/>
                </a:prstGeom>
                <a:ln w="12700" cap="flat">
                  <a:noFill/>
                  <a:miter lim="400000"/>
                </a:ln>
                <a:effectLst/>
              </p:spPr>
            </p:pic>
            <p:grpSp>
              <p:nvGrpSpPr>
                <p:cNvPr id="1560" name="Group"/>
                <p:cNvGrpSpPr/>
                <p:nvPr/>
              </p:nvGrpSpPr>
              <p:grpSpPr>
                <a:xfrm>
                  <a:off x="818128" y="157856"/>
                  <a:ext cx="1283339" cy="410493"/>
                  <a:chOff x="0" y="0"/>
                  <a:chExt cx="1283338" cy="410491"/>
                </a:xfrm>
              </p:grpSpPr>
              <p:sp>
                <p:nvSpPr>
                  <p:cNvPr id="1558"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59"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63" name="Group"/>
                <p:cNvGrpSpPr/>
                <p:nvPr/>
              </p:nvGrpSpPr>
              <p:grpSpPr>
                <a:xfrm>
                  <a:off x="1998799" y="1594576"/>
                  <a:ext cx="1283339" cy="410493"/>
                  <a:chOff x="0" y="0"/>
                  <a:chExt cx="1283338" cy="410491"/>
                </a:xfrm>
              </p:grpSpPr>
              <p:sp>
                <p:nvSpPr>
                  <p:cNvPr id="1561"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62"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pic>
              <p:nvPicPr>
                <p:cNvPr id="1564" name="tmp2.jpg" descr="tmp2.jpg"/>
                <p:cNvPicPr>
                  <a:picLocks noChangeAspect="0"/>
                </p:cNvPicPr>
                <p:nvPr/>
              </p:nvPicPr>
              <p:blipFill>
                <a:blip r:embed="rId4">
                  <a:extLst/>
                </a:blip>
                <a:stretch>
                  <a:fillRect/>
                </a:stretch>
              </p:blipFill>
              <p:spPr>
                <a:xfrm>
                  <a:off x="721877" y="1748511"/>
                  <a:ext cx="1251256" cy="224488"/>
                </a:xfrm>
                <a:prstGeom prst="rect">
                  <a:avLst/>
                </a:prstGeom>
                <a:ln w="12700" cap="flat">
                  <a:noFill/>
                  <a:miter lim="400000"/>
                </a:ln>
                <a:effectLst/>
              </p:spPr>
            </p:pic>
            <p:pic>
              <p:nvPicPr>
                <p:cNvPr id="1565" name="tmp2.jpg" descr="tmp2.jpg"/>
                <p:cNvPicPr>
                  <a:picLocks noChangeAspect="0"/>
                </p:cNvPicPr>
                <p:nvPr/>
              </p:nvPicPr>
              <p:blipFill>
                <a:blip r:embed="rId5">
                  <a:extLst/>
                </a:blip>
                <a:stretch>
                  <a:fillRect/>
                </a:stretch>
              </p:blipFill>
              <p:spPr>
                <a:xfrm>
                  <a:off x="2072591" y="568348"/>
                  <a:ext cx="1071588" cy="192419"/>
                </a:xfrm>
                <a:prstGeom prst="rect">
                  <a:avLst/>
                </a:prstGeom>
                <a:ln w="12700" cap="flat">
                  <a:noFill/>
                  <a:miter lim="400000"/>
                </a:ln>
                <a:effectLst/>
              </p:spPr>
            </p:pic>
          </p:grpSp>
          <p:sp>
            <p:nvSpPr>
              <p:cNvPr id="1567" name="depth"/>
              <p:cNvSpPr txBox="1"/>
              <p:nvPr/>
            </p:nvSpPr>
            <p:spPr>
              <a:xfrm rot="16200000">
                <a:off x="-134939" y="1785637"/>
                <a:ext cx="688824"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depth</a:t>
                </a:r>
              </a:p>
            </p:txBody>
          </p:sp>
          <p:sp>
            <p:nvSpPr>
              <p:cNvPr id="1568" name="horizontal position"/>
              <p:cNvSpPr txBox="1"/>
              <p:nvPr/>
            </p:nvSpPr>
            <p:spPr>
              <a:xfrm>
                <a:off x="845941" y="0"/>
                <a:ext cx="1953069"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horizontal position</a:t>
                </a:r>
              </a:p>
            </p:txBody>
          </p:sp>
          <p:sp>
            <p:nvSpPr>
              <p:cNvPr id="1569" name="Line"/>
              <p:cNvSpPr/>
              <p:nvPr/>
            </p:nvSpPr>
            <p:spPr>
              <a:xfrm flipH="1" flipV="1">
                <a:off x="448902" y="1412952"/>
                <a:ext cx="1744" cy="921777"/>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sp>
            <p:nvSpPr>
              <p:cNvPr id="1570" name="Line"/>
              <p:cNvSpPr/>
              <p:nvPr/>
            </p:nvSpPr>
            <p:spPr>
              <a:xfrm>
                <a:off x="753110" y="387014"/>
                <a:ext cx="2510367" cy="1745"/>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grpSp>
        <p:sp>
          <p:nvSpPr>
            <p:cNvPr id="1572" name="Line"/>
            <p:cNvSpPr/>
            <p:nvPr/>
          </p:nvSpPr>
          <p:spPr>
            <a:xfrm>
              <a:off x="667687" y="3355872"/>
              <a:ext cx="2695159" cy="1743"/>
            </a:xfrm>
            <a:prstGeom prst="line">
              <a:avLst/>
            </a:prstGeom>
            <a:noFill/>
            <a:ln w="25400" cap="flat">
              <a:solidFill>
                <a:srgbClr val="000000"/>
              </a:solidFill>
              <a:prstDash val="solid"/>
              <a:round/>
            </a:ln>
            <a:effectLst/>
          </p:spPr>
          <p:txBody>
            <a:bodyPr wrap="square" lIns="0" tIns="0" rIns="0" bIns="0" numCol="1" anchor="t">
              <a:noAutofit/>
            </a:bodyPr>
            <a:lstStyle/>
            <a:p>
              <a:pPr defTabSz="353020">
                <a:defRPr sz="900"/>
              </a:pPr>
            </a:p>
          </p:txBody>
        </p:sp>
        <p:sp>
          <p:nvSpPr>
            <p:cNvPr id="1573" name="sensor plane"/>
            <p:cNvSpPr txBox="1"/>
            <p:nvPr/>
          </p:nvSpPr>
          <p:spPr>
            <a:xfrm>
              <a:off x="2951424" y="3066482"/>
              <a:ext cx="1421888" cy="2512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sensor plane</a:t>
              </a:r>
            </a:p>
          </p:txBody>
        </p:sp>
        <p:sp>
          <p:nvSpPr>
            <p:cNvPr id="1574" name="aperture"/>
            <p:cNvSpPr txBox="1"/>
            <p:nvPr/>
          </p:nvSpPr>
          <p:spPr>
            <a:xfrm>
              <a:off x="3054279" y="2327319"/>
              <a:ext cx="1029644"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aperture</a:t>
              </a:r>
            </a:p>
          </p:txBody>
        </p:sp>
        <p:grpSp>
          <p:nvGrpSpPr>
            <p:cNvPr id="1577" name="Group"/>
            <p:cNvGrpSpPr/>
            <p:nvPr/>
          </p:nvGrpSpPr>
          <p:grpSpPr>
            <a:xfrm>
              <a:off x="223143" y="2627168"/>
              <a:ext cx="3711509" cy="529532"/>
              <a:chOff x="0" y="0"/>
              <a:chExt cx="3711507" cy="529530"/>
            </a:xfrm>
          </p:grpSpPr>
          <p:sp>
            <p:nvSpPr>
              <p:cNvPr id="1575" name="Rectangle"/>
              <p:cNvSpPr/>
              <p:nvPr/>
            </p:nvSpPr>
            <p:spPr>
              <a:xfrm>
                <a:off x="0" y="0"/>
                <a:ext cx="3711508" cy="529531"/>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76" name="Rectangle"/>
              <p:cNvSpPr txBox="1"/>
              <p:nvPr/>
            </p:nvSpPr>
            <p:spPr>
              <a:xfrm>
                <a:off x="0" y="0"/>
                <a:ext cx="3711508" cy="52953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80" name="Group"/>
            <p:cNvGrpSpPr/>
            <p:nvPr/>
          </p:nvGrpSpPr>
          <p:grpSpPr>
            <a:xfrm>
              <a:off x="2030956" y="3284396"/>
              <a:ext cx="130749" cy="127481"/>
              <a:chOff x="0" y="0"/>
              <a:chExt cx="130748" cy="127479"/>
            </a:xfrm>
          </p:grpSpPr>
          <p:sp>
            <p:nvSpPr>
              <p:cNvPr id="1578" name="Square"/>
              <p:cNvSpPr/>
              <p:nvPr/>
            </p:nvSpPr>
            <p:spPr>
              <a:xfrm>
                <a:off x="0" y="0"/>
                <a:ext cx="130749" cy="127480"/>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79"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83" name="Group"/>
            <p:cNvGrpSpPr/>
            <p:nvPr/>
          </p:nvGrpSpPr>
          <p:grpSpPr>
            <a:xfrm>
              <a:off x="2198314" y="3284396"/>
              <a:ext cx="130749" cy="127481"/>
              <a:chOff x="0" y="0"/>
              <a:chExt cx="130748" cy="127479"/>
            </a:xfrm>
          </p:grpSpPr>
          <p:sp>
            <p:nvSpPr>
              <p:cNvPr id="1581" name="Square"/>
              <p:cNvSpPr/>
              <p:nvPr/>
            </p:nvSpPr>
            <p:spPr>
              <a:xfrm>
                <a:off x="0" y="0"/>
                <a:ext cx="130749" cy="127480"/>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82"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86" name="Group"/>
            <p:cNvGrpSpPr/>
            <p:nvPr/>
          </p:nvGrpSpPr>
          <p:grpSpPr>
            <a:xfrm>
              <a:off x="2365889" y="3284396"/>
              <a:ext cx="130750" cy="127481"/>
              <a:chOff x="0" y="0"/>
              <a:chExt cx="130748" cy="127479"/>
            </a:xfrm>
          </p:grpSpPr>
          <p:sp>
            <p:nvSpPr>
              <p:cNvPr id="1584" name="Square"/>
              <p:cNvSpPr/>
              <p:nvPr/>
            </p:nvSpPr>
            <p:spPr>
              <a:xfrm>
                <a:off x="0" y="0"/>
                <a:ext cx="130749" cy="127480"/>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85"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89" name="Group"/>
            <p:cNvGrpSpPr/>
            <p:nvPr/>
          </p:nvGrpSpPr>
          <p:grpSpPr>
            <a:xfrm>
              <a:off x="2532593" y="3284396"/>
              <a:ext cx="130750" cy="127481"/>
              <a:chOff x="0" y="0"/>
              <a:chExt cx="130748" cy="127479"/>
            </a:xfrm>
          </p:grpSpPr>
          <p:sp>
            <p:nvSpPr>
              <p:cNvPr id="1587" name="Square"/>
              <p:cNvSpPr/>
              <p:nvPr/>
            </p:nvSpPr>
            <p:spPr>
              <a:xfrm>
                <a:off x="0" y="0"/>
                <a:ext cx="130749" cy="127480"/>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88"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92" name="Group"/>
            <p:cNvGrpSpPr/>
            <p:nvPr/>
          </p:nvGrpSpPr>
          <p:grpSpPr>
            <a:xfrm>
              <a:off x="2699298" y="3284396"/>
              <a:ext cx="130749" cy="127481"/>
              <a:chOff x="0" y="0"/>
              <a:chExt cx="130748" cy="127479"/>
            </a:xfrm>
          </p:grpSpPr>
          <p:sp>
            <p:nvSpPr>
              <p:cNvPr id="1590" name="Square"/>
              <p:cNvSpPr/>
              <p:nvPr/>
            </p:nvSpPr>
            <p:spPr>
              <a:xfrm>
                <a:off x="0" y="0"/>
                <a:ext cx="130749" cy="127480"/>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91"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95" name="Group"/>
            <p:cNvGrpSpPr/>
            <p:nvPr/>
          </p:nvGrpSpPr>
          <p:grpSpPr>
            <a:xfrm>
              <a:off x="2871232" y="3284396"/>
              <a:ext cx="130749" cy="127481"/>
              <a:chOff x="0" y="0"/>
              <a:chExt cx="130748" cy="127479"/>
            </a:xfrm>
          </p:grpSpPr>
          <p:sp>
            <p:nvSpPr>
              <p:cNvPr id="1593" name="Square"/>
              <p:cNvSpPr/>
              <p:nvPr/>
            </p:nvSpPr>
            <p:spPr>
              <a:xfrm>
                <a:off x="0" y="0"/>
                <a:ext cx="130749" cy="127480"/>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94"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598" name="Group"/>
            <p:cNvGrpSpPr/>
            <p:nvPr/>
          </p:nvGrpSpPr>
          <p:grpSpPr>
            <a:xfrm>
              <a:off x="1025066" y="3284396"/>
              <a:ext cx="130749" cy="127481"/>
              <a:chOff x="0" y="0"/>
              <a:chExt cx="130748" cy="127479"/>
            </a:xfrm>
          </p:grpSpPr>
          <p:sp>
            <p:nvSpPr>
              <p:cNvPr id="1596" name="Square"/>
              <p:cNvSpPr/>
              <p:nvPr/>
            </p:nvSpPr>
            <p:spPr>
              <a:xfrm>
                <a:off x="0" y="0"/>
                <a:ext cx="130749" cy="127480"/>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597"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01" name="Group"/>
            <p:cNvGrpSpPr/>
            <p:nvPr/>
          </p:nvGrpSpPr>
          <p:grpSpPr>
            <a:xfrm>
              <a:off x="1192424" y="3284396"/>
              <a:ext cx="130749" cy="127481"/>
              <a:chOff x="0" y="0"/>
              <a:chExt cx="130748" cy="127479"/>
            </a:xfrm>
          </p:grpSpPr>
          <p:sp>
            <p:nvSpPr>
              <p:cNvPr id="1599" name="Square"/>
              <p:cNvSpPr/>
              <p:nvPr/>
            </p:nvSpPr>
            <p:spPr>
              <a:xfrm>
                <a:off x="0" y="0"/>
                <a:ext cx="130749" cy="127480"/>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00"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04" name="Group"/>
            <p:cNvGrpSpPr/>
            <p:nvPr/>
          </p:nvGrpSpPr>
          <p:grpSpPr>
            <a:xfrm>
              <a:off x="1359782" y="3284396"/>
              <a:ext cx="130749" cy="127481"/>
              <a:chOff x="0" y="0"/>
              <a:chExt cx="130748" cy="127479"/>
            </a:xfrm>
          </p:grpSpPr>
          <p:sp>
            <p:nvSpPr>
              <p:cNvPr id="1602" name="Square"/>
              <p:cNvSpPr/>
              <p:nvPr/>
            </p:nvSpPr>
            <p:spPr>
              <a:xfrm>
                <a:off x="0" y="0"/>
                <a:ext cx="130749" cy="127480"/>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03"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07" name="Group"/>
            <p:cNvGrpSpPr/>
            <p:nvPr/>
          </p:nvGrpSpPr>
          <p:grpSpPr>
            <a:xfrm>
              <a:off x="1527139" y="3284396"/>
              <a:ext cx="130750" cy="127481"/>
              <a:chOff x="0" y="0"/>
              <a:chExt cx="130748" cy="127479"/>
            </a:xfrm>
          </p:grpSpPr>
          <p:sp>
            <p:nvSpPr>
              <p:cNvPr id="1605" name="Square"/>
              <p:cNvSpPr/>
              <p:nvPr/>
            </p:nvSpPr>
            <p:spPr>
              <a:xfrm>
                <a:off x="0" y="0"/>
                <a:ext cx="130749" cy="127480"/>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06"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10" name="Group"/>
            <p:cNvGrpSpPr/>
            <p:nvPr/>
          </p:nvGrpSpPr>
          <p:grpSpPr>
            <a:xfrm>
              <a:off x="1696240" y="3284396"/>
              <a:ext cx="130750" cy="127481"/>
              <a:chOff x="0" y="0"/>
              <a:chExt cx="130748" cy="127479"/>
            </a:xfrm>
          </p:grpSpPr>
          <p:sp>
            <p:nvSpPr>
              <p:cNvPr id="1608" name="Square"/>
              <p:cNvSpPr/>
              <p:nvPr/>
            </p:nvSpPr>
            <p:spPr>
              <a:xfrm>
                <a:off x="0" y="0"/>
                <a:ext cx="130749" cy="127480"/>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09"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13" name="Group"/>
            <p:cNvGrpSpPr/>
            <p:nvPr/>
          </p:nvGrpSpPr>
          <p:grpSpPr>
            <a:xfrm>
              <a:off x="1863598" y="3284396"/>
              <a:ext cx="130749" cy="127481"/>
              <a:chOff x="0" y="0"/>
              <a:chExt cx="130748" cy="127479"/>
            </a:xfrm>
          </p:grpSpPr>
          <p:sp>
            <p:nvSpPr>
              <p:cNvPr id="1611" name="Square"/>
              <p:cNvSpPr/>
              <p:nvPr/>
            </p:nvSpPr>
            <p:spPr>
              <a:xfrm>
                <a:off x="0" y="0"/>
                <a:ext cx="130749" cy="127480"/>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12"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sp>
        <p:nvSpPr>
          <p:cNvPr id="1615" name="Lens, focused at green object"/>
          <p:cNvSpPr txBox="1"/>
          <p:nvPr/>
        </p:nvSpPr>
        <p:spPr>
          <a:xfrm>
            <a:off x="1780292" y="-9807"/>
            <a:ext cx="6222754" cy="5589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D300"/>
              </a:buClr>
              <a:buFont typeface="Arial"/>
              <a:defRPr b="1" sz="3200">
                <a:solidFill>
                  <a:srgbClr val="FFD300"/>
                </a:solidFill>
                <a:uFill>
                  <a:solidFill>
                    <a:srgbClr val="FFD300"/>
                  </a:solidFill>
                </a:uFill>
                <a:latin typeface="+mn-lt"/>
                <a:ea typeface="+mn-ea"/>
                <a:cs typeface="+mn-cs"/>
                <a:sym typeface="Arial"/>
              </a:defRPr>
            </a:lvl1pPr>
          </a:lstStyle>
          <a:p>
            <a:pPr/>
            <a:r>
              <a:t>Lens, focused at green object</a:t>
            </a:r>
          </a:p>
        </p:txBody>
      </p:sp>
      <p:pic>
        <p:nvPicPr>
          <p:cNvPr id="1616" name="tmp.jpg" descr="tmp.jpg"/>
          <p:cNvPicPr>
            <a:picLocks noChangeAspect="0"/>
          </p:cNvPicPr>
          <p:nvPr/>
        </p:nvPicPr>
        <p:blipFill>
          <a:blip r:embed="rId6">
            <a:extLst/>
          </a:blip>
          <a:srcRect l="12544" t="1646" r="12544" b="12275"/>
          <a:stretch>
            <a:fillRect/>
          </a:stretch>
        </p:blipFill>
        <p:spPr>
          <a:xfrm>
            <a:off x="5174518" y="1555032"/>
            <a:ext cx="4497741" cy="4726551"/>
          </a:xfrm>
          <a:prstGeom prst="rect">
            <a:avLst/>
          </a:prstGeom>
          <a:ln w="12700">
            <a:miter lim="400000"/>
          </a:ln>
        </p:spPr>
      </p:pic>
      <p:grpSp>
        <p:nvGrpSpPr>
          <p:cNvPr id="1619" name="Group"/>
          <p:cNvGrpSpPr/>
          <p:nvPr/>
        </p:nvGrpSpPr>
        <p:grpSpPr>
          <a:xfrm>
            <a:off x="-66527" y="1255183"/>
            <a:ext cx="238835" cy="5796508"/>
            <a:chOff x="0" y="0"/>
            <a:chExt cx="238833" cy="5796507"/>
          </a:xfrm>
        </p:grpSpPr>
        <p:sp>
          <p:nvSpPr>
            <p:cNvPr id="1617" name="Rectangle"/>
            <p:cNvSpPr/>
            <p:nvPr/>
          </p:nvSpPr>
          <p:spPr>
            <a:xfrm>
              <a:off x="0" y="0"/>
              <a:ext cx="238834" cy="5796508"/>
            </a:xfrm>
            <a:prstGeom prst="rect">
              <a:avLst/>
            </a:prstGeom>
            <a:solidFill>
              <a:srgbClr val="000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18" name="Rectangle"/>
            <p:cNvSpPr txBox="1"/>
            <p:nvPr/>
          </p:nvSpPr>
          <p:spPr>
            <a:xfrm>
              <a:off x="0" y="0"/>
              <a:ext cx="238834" cy="579650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1620" name="flatworld 1D scene"/>
          <p:cNvSpPr txBox="1"/>
          <p:nvPr/>
        </p:nvSpPr>
        <p:spPr>
          <a:xfrm>
            <a:off x="668932" y="1007633"/>
            <a:ext cx="307885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flatworld 1D scene</a:t>
            </a:r>
          </a:p>
        </p:txBody>
      </p:sp>
      <p:sp>
        <p:nvSpPr>
          <p:cNvPr id="1621" name="2D lightfield"/>
          <p:cNvSpPr txBox="1"/>
          <p:nvPr/>
        </p:nvSpPr>
        <p:spPr>
          <a:xfrm>
            <a:off x="6244910" y="1035526"/>
            <a:ext cx="2040702"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2D lightfield</a:t>
            </a:r>
          </a:p>
        </p:txBody>
      </p:sp>
      <p:sp>
        <p:nvSpPr>
          <p:cNvPr id="1622" name="Line"/>
          <p:cNvSpPr/>
          <p:nvPr/>
        </p:nvSpPr>
        <p:spPr>
          <a:xfrm>
            <a:off x="340318" y="678147"/>
            <a:ext cx="9286397"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1623" name="Line"/>
          <p:cNvSpPr/>
          <p:nvPr/>
        </p:nvSpPr>
        <p:spPr>
          <a:xfrm>
            <a:off x="5179747" y="3913731"/>
            <a:ext cx="4670330" cy="1744"/>
          </a:xfrm>
          <a:prstGeom prst="line">
            <a:avLst/>
          </a:prstGeom>
          <a:ln w="38100">
            <a:solidFill>
              <a:srgbClr val="00FDFF"/>
            </a:solidFill>
            <a:tailEnd type="triangle"/>
          </a:ln>
        </p:spPr>
        <p:txBody>
          <a:bodyPr lIns="0" tIns="0" rIns="0" bIns="0"/>
          <a:lstStyle/>
          <a:p>
            <a:pPr defTabSz="353020">
              <a:defRPr sz="900"/>
            </a:pPr>
          </a:p>
        </p:txBody>
      </p:sp>
      <p:sp>
        <p:nvSpPr>
          <p:cNvPr id="1624" name="a"/>
          <p:cNvSpPr txBox="1"/>
          <p:nvPr/>
        </p:nvSpPr>
        <p:spPr>
          <a:xfrm>
            <a:off x="7411185" y="1574209"/>
            <a:ext cx="319420"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56D6"/>
              </a:buClr>
              <a:buFont typeface="Arial"/>
              <a:defRPr b="1" sz="2600">
                <a:solidFill>
                  <a:srgbClr val="FF56D6"/>
                </a:solidFill>
                <a:uFill>
                  <a:solidFill>
                    <a:srgbClr val="FF56D6"/>
                  </a:solidFill>
                </a:uFill>
                <a:latin typeface="+mn-lt"/>
                <a:ea typeface="+mn-ea"/>
                <a:cs typeface="+mn-cs"/>
                <a:sym typeface="Arial"/>
              </a:defRPr>
            </a:lvl1pPr>
          </a:lstStyle>
          <a:p>
            <a:pPr/>
            <a:r>
              <a:t>a</a:t>
            </a:r>
          </a:p>
        </p:txBody>
      </p:sp>
      <p:sp>
        <p:nvSpPr>
          <p:cNvPr id="1625" name="b"/>
          <p:cNvSpPr txBox="1"/>
          <p:nvPr/>
        </p:nvSpPr>
        <p:spPr>
          <a:xfrm>
            <a:off x="9553713" y="3509283"/>
            <a:ext cx="33747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00FDFF"/>
              </a:buClr>
              <a:buFont typeface="Arial"/>
              <a:defRPr b="1" sz="2600">
                <a:solidFill>
                  <a:srgbClr val="00FDFF"/>
                </a:solidFill>
                <a:uFill>
                  <a:solidFill>
                    <a:srgbClr val="00FDFF"/>
                  </a:solidFill>
                </a:uFill>
                <a:latin typeface="+mn-lt"/>
                <a:ea typeface="+mn-ea"/>
                <a:cs typeface="+mn-cs"/>
                <a:sym typeface="Arial"/>
              </a:defRPr>
            </a:lvl1pPr>
          </a:lstStyle>
          <a:p>
            <a:pPr/>
            <a:r>
              <a:t>b</a:t>
            </a:r>
          </a:p>
        </p:txBody>
      </p:sp>
      <p:grpSp>
        <p:nvGrpSpPr>
          <p:cNvPr id="1628" name="Group"/>
          <p:cNvGrpSpPr/>
          <p:nvPr/>
        </p:nvGrpSpPr>
        <p:grpSpPr>
          <a:xfrm flipH="1">
            <a:off x="7116565" y="3273936"/>
            <a:ext cx="261498" cy="1255184"/>
            <a:chOff x="0" y="0"/>
            <a:chExt cx="261496" cy="1255183"/>
          </a:xfrm>
        </p:grpSpPr>
        <p:sp>
          <p:nvSpPr>
            <p:cNvPr id="1626" name="Rectangle"/>
            <p:cNvSpPr/>
            <p:nvPr/>
          </p:nvSpPr>
          <p:spPr>
            <a:xfrm>
              <a:off x="0" y="0"/>
              <a:ext cx="261497" cy="1255184"/>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27" name="Rectangle"/>
            <p:cNvSpPr txBox="1"/>
            <p:nvPr/>
          </p:nvSpPr>
          <p:spPr>
            <a:xfrm flipH="1">
              <a:off x="0" y="0"/>
              <a:ext cx="261497" cy="125518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31" name="Group"/>
          <p:cNvGrpSpPr/>
          <p:nvPr/>
        </p:nvGrpSpPr>
        <p:grpSpPr>
          <a:xfrm flipH="1">
            <a:off x="6781850" y="3273936"/>
            <a:ext cx="261498" cy="1255184"/>
            <a:chOff x="0" y="0"/>
            <a:chExt cx="261496" cy="1255183"/>
          </a:xfrm>
        </p:grpSpPr>
        <p:sp>
          <p:nvSpPr>
            <p:cNvPr id="1629" name="Rectangle"/>
            <p:cNvSpPr/>
            <p:nvPr/>
          </p:nvSpPr>
          <p:spPr>
            <a:xfrm>
              <a:off x="0" y="0"/>
              <a:ext cx="261497" cy="1255184"/>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30" name="Rectangle"/>
            <p:cNvSpPr txBox="1"/>
            <p:nvPr/>
          </p:nvSpPr>
          <p:spPr>
            <a:xfrm flipH="1">
              <a:off x="0" y="0"/>
              <a:ext cx="261497" cy="125518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34" name="Group"/>
          <p:cNvGrpSpPr/>
          <p:nvPr/>
        </p:nvGrpSpPr>
        <p:grpSpPr>
          <a:xfrm flipH="1">
            <a:off x="6443648" y="3273936"/>
            <a:ext cx="261497" cy="1255184"/>
            <a:chOff x="0" y="0"/>
            <a:chExt cx="261496" cy="1255183"/>
          </a:xfrm>
        </p:grpSpPr>
        <p:sp>
          <p:nvSpPr>
            <p:cNvPr id="1632" name="Rectangle"/>
            <p:cNvSpPr/>
            <p:nvPr/>
          </p:nvSpPr>
          <p:spPr>
            <a:xfrm>
              <a:off x="0" y="0"/>
              <a:ext cx="261497" cy="1255184"/>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33" name="Rectangle"/>
            <p:cNvSpPr txBox="1"/>
            <p:nvPr/>
          </p:nvSpPr>
          <p:spPr>
            <a:xfrm flipH="1">
              <a:off x="0" y="0"/>
              <a:ext cx="261497" cy="125518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37" name="Group"/>
          <p:cNvGrpSpPr/>
          <p:nvPr/>
        </p:nvGrpSpPr>
        <p:grpSpPr>
          <a:xfrm flipH="1">
            <a:off x="6108932" y="3273936"/>
            <a:ext cx="261497" cy="1255184"/>
            <a:chOff x="0" y="0"/>
            <a:chExt cx="261496" cy="1255183"/>
          </a:xfrm>
        </p:grpSpPr>
        <p:sp>
          <p:nvSpPr>
            <p:cNvPr id="1635" name="Rectangle"/>
            <p:cNvSpPr/>
            <p:nvPr/>
          </p:nvSpPr>
          <p:spPr>
            <a:xfrm>
              <a:off x="0" y="0"/>
              <a:ext cx="261497" cy="1255184"/>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36" name="Rectangle"/>
            <p:cNvSpPr txBox="1"/>
            <p:nvPr/>
          </p:nvSpPr>
          <p:spPr>
            <a:xfrm flipH="1">
              <a:off x="0" y="0"/>
              <a:ext cx="261497" cy="125518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40" name="Group"/>
          <p:cNvGrpSpPr/>
          <p:nvPr/>
        </p:nvGrpSpPr>
        <p:grpSpPr>
          <a:xfrm flipH="1">
            <a:off x="5774216" y="3273936"/>
            <a:ext cx="261498" cy="1255184"/>
            <a:chOff x="0" y="0"/>
            <a:chExt cx="261496" cy="1255183"/>
          </a:xfrm>
        </p:grpSpPr>
        <p:sp>
          <p:nvSpPr>
            <p:cNvPr id="1638" name="Rectangle"/>
            <p:cNvSpPr/>
            <p:nvPr/>
          </p:nvSpPr>
          <p:spPr>
            <a:xfrm>
              <a:off x="0" y="0"/>
              <a:ext cx="261497" cy="1255184"/>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39" name="Rectangle"/>
            <p:cNvSpPr txBox="1"/>
            <p:nvPr/>
          </p:nvSpPr>
          <p:spPr>
            <a:xfrm flipH="1">
              <a:off x="0" y="0"/>
              <a:ext cx="261497" cy="125518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43" name="Group"/>
          <p:cNvGrpSpPr/>
          <p:nvPr/>
        </p:nvGrpSpPr>
        <p:grpSpPr>
          <a:xfrm flipH="1">
            <a:off x="5436014" y="3273936"/>
            <a:ext cx="261498" cy="1255184"/>
            <a:chOff x="0" y="0"/>
            <a:chExt cx="261496" cy="1255183"/>
          </a:xfrm>
        </p:grpSpPr>
        <p:sp>
          <p:nvSpPr>
            <p:cNvPr id="1641" name="Rectangle"/>
            <p:cNvSpPr/>
            <p:nvPr/>
          </p:nvSpPr>
          <p:spPr>
            <a:xfrm>
              <a:off x="0" y="0"/>
              <a:ext cx="261497" cy="1255184"/>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42" name="Rectangle"/>
            <p:cNvSpPr txBox="1"/>
            <p:nvPr/>
          </p:nvSpPr>
          <p:spPr>
            <a:xfrm flipH="1">
              <a:off x="0" y="0"/>
              <a:ext cx="261497" cy="125518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46" name="Group"/>
          <p:cNvGrpSpPr/>
          <p:nvPr/>
        </p:nvGrpSpPr>
        <p:grpSpPr>
          <a:xfrm flipH="1">
            <a:off x="9130089" y="3273936"/>
            <a:ext cx="261498" cy="1255184"/>
            <a:chOff x="0" y="0"/>
            <a:chExt cx="261496" cy="1255183"/>
          </a:xfrm>
        </p:grpSpPr>
        <p:sp>
          <p:nvSpPr>
            <p:cNvPr id="1644" name="Rectangle"/>
            <p:cNvSpPr/>
            <p:nvPr/>
          </p:nvSpPr>
          <p:spPr>
            <a:xfrm>
              <a:off x="0" y="0"/>
              <a:ext cx="261497" cy="1255184"/>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45" name="Rectangle"/>
            <p:cNvSpPr txBox="1"/>
            <p:nvPr/>
          </p:nvSpPr>
          <p:spPr>
            <a:xfrm flipH="1">
              <a:off x="0" y="0"/>
              <a:ext cx="261497" cy="125518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49" name="Group"/>
          <p:cNvGrpSpPr/>
          <p:nvPr/>
        </p:nvGrpSpPr>
        <p:grpSpPr>
          <a:xfrm flipH="1">
            <a:off x="8795373" y="3273936"/>
            <a:ext cx="261498" cy="1255184"/>
            <a:chOff x="0" y="0"/>
            <a:chExt cx="261496" cy="1255183"/>
          </a:xfrm>
        </p:grpSpPr>
        <p:sp>
          <p:nvSpPr>
            <p:cNvPr id="1647" name="Rectangle"/>
            <p:cNvSpPr/>
            <p:nvPr/>
          </p:nvSpPr>
          <p:spPr>
            <a:xfrm>
              <a:off x="0" y="0"/>
              <a:ext cx="261497" cy="1255184"/>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48" name="Rectangle"/>
            <p:cNvSpPr txBox="1"/>
            <p:nvPr/>
          </p:nvSpPr>
          <p:spPr>
            <a:xfrm flipH="1">
              <a:off x="0" y="0"/>
              <a:ext cx="261497" cy="125518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52" name="Group"/>
          <p:cNvGrpSpPr/>
          <p:nvPr/>
        </p:nvGrpSpPr>
        <p:grpSpPr>
          <a:xfrm flipH="1">
            <a:off x="8460658" y="3273936"/>
            <a:ext cx="261497" cy="1255184"/>
            <a:chOff x="0" y="0"/>
            <a:chExt cx="261496" cy="1255183"/>
          </a:xfrm>
        </p:grpSpPr>
        <p:sp>
          <p:nvSpPr>
            <p:cNvPr id="1650" name="Rectangle"/>
            <p:cNvSpPr/>
            <p:nvPr/>
          </p:nvSpPr>
          <p:spPr>
            <a:xfrm>
              <a:off x="0" y="0"/>
              <a:ext cx="261497" cy="1255184"/>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51" name="Rectangle"/>
            <p:cNvSpPr txBox="1"/>
            <p:nvPr/>
          </p:nvSpPr>
          <p:spPr>
            <a:xfrm flipH="1">
              <a:off x="0" y="0"/>
              <a:ext cx="261497" cy="125518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55" name="Group"/>
          <p:cNvGrpSpPr/>
          <p:nvPr/>
        </p:nvGrpSpPr>
        <p:grpSpPr>
          <a:xfrm flipH="1">
            <a:off x="8125942" y="3273936"/>
            <a:ext cx="261497" cy="1255184"/>
            <a:chOff x="0" y="0"/>
            <a:chExt cx="261496" cy="1255183"/>
          </a:xfrm>
        </p:grpSpPr>
        <p:sp>
          <p:nvSpPr>
            <p:cNvPr id="1653" name="Rectangle"/>
            <p:cNvSpPr/>
            <p:nvPr/>
          </p:nvSpPr>
          <p:spPr>
            <a:xfrm>
              <a:off x="0" y="0"/>
              <a:ext cx="261497" cy="1255184"/>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54" name="Rectangle"/>
            <p:cNvSpPr txBox="1"/>
            <p:nvPr/>
          </p:nvSpPr>
          <p:spPr>
            <a:xfrm flipH="1">
              <a:off x="0" y="0"/>
              <a:ext cx="261497" cy="125518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58" name="Group"/>
          <p:cNvGrpSpPr/>
          <p:nvPr/>
        </p:nvGrpSpPr>
        <p:grpSpPr>
          <a:xfrm flipH="1">
            <a:off x="7787740" y="3273936"/>
            <a:ext cx="261497" cy="1255184"/>
            <a:chOff x="0" y="0"/>
            <a:chExt cx="261496" cy="1255183"/>
          </a:xfrm>
        </p:grpSpPr>
        <p:sp>
          <p:nvSpPr>
            <p:cNvPr id="1656" name="Rectangle"/>
            <p:cNvSpPr/>
            <p:nvPr/>
          </p:nvSpPr>
          <p:spPr>
            <a:xfrm>
              <a:off x="0" y="0"/>
              <a:ext cx="261497" cy="1255184"/>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57" name="Rectangle"/>
            <p:cNvSpPr txBox="1"/>
            <p:nvPr/>
          </p:nvSpPr>
          <p:spPr>
            <a:xfrm flipH="1">
              <a:off x="0" y="0"/>
              <a:ext cx="261497" cy="125518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61" name="Group"/>
          <p:cNvGrpSpPr/>
          <p:nvPr/>
        </p:nvGrpSpPr>
        <p:grpSpPr>
          <a:xfrm flipH="1">
            <a:off x="7453024" y="3273936"/>
            <a:ext cx="261498" cy="1255184"/>
            <a:chOff x="0" y="0"/>
            <a:chExt cx="261496" cy="1255183"/>
          </a:xfrm>
        </p:grpSpPr>
        <p:sp>
          <p:nvSpPr>
            <p:cNvPr id="1659" name="Rectangle"/>
            <p:cNvSpPr/>
            <p:nvPr/>
          </p:nvSpPr>
          <p:spPr>
            <a:xfrm>
              <a:off x="0" y="0"/>
              <a:ext cx="261497" cy="1255184"/>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60" name="Rectangle"/>
            <p:cNvSpPr txBox="1"/>
            <p:nvPr/>
          </p:nvSpPr>
          <p:spPr>
            <a:xfrm flipH="1">
              <a:off x="0" y="0"/>
              <a:ext cx="261497" cy="125518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1662" name="Line"/>
          <p:cNvSpPr/>
          <p:nvPr/>
        </p:nvSpPr>
        <p:spPr>
          <a:xfrm>
            <a:off x="2496793" y="3885838"/>
            <a:ext cx="1744" cy="78450"/>
          </a:xfrm>
          <a:prstGeom prst="line">
            <a:avLst/>
          </a:prstGeom>
          <a:ln w="25400">
            <a:solidFill>
              <a:srgbClr val="000000"/>
            </a:solidFill>
          </a:ln>
        </p:spPr>
        <p:txBody>
          <a:bodyPr lIns="0" tIns="0" rIns="0" bIns="0"/>
          <a:lstStyle/>
          <a:p>
            <a:pPr defTabSz="353020">
              <a:defRPr sz="900"/>
            </a:pPr>
          </a:p>
        </p:txBody>
      </p:sp>
      <p:sp>
        <p:nvSpPr>
          <p:cNvPr id="1663" name="Line"/>
          <p:cNvSpPr/>
          <p:nvPr/>
        </p:nvSpPr>
        <p:spPr>
          <a:xfrm>
            <a:off x="1738453" y="3885838"/>
            <a:ext cx="1744" cy="78450"/>
          </a:xfrm>
          <a:prstGeom prst="line">
            <a:avLst/>
          </a:prstGeom>
          <a:ln w="25400">
            <a:solidFill>
              <a:srgbClr val="000000"/>
            </a:solidFill>
          </a:ln>
        </p:spPr>
        <p:txBody>
          <a:bodyPr lIns="0" tIns="0" rIns="0" bIns="0"/>
          <a:lstStyle/>
          <a:p>
            <a:pPr defTabSz="353020">
              <a:defRPr sz="900"/>
            </a:pPr>
          </a:p>
        </p:txBody>
      </p:sp>
      <p:grpSp>
        <p:nvGrpSpPr>
          <p:cNvPr id="1666" name="Group"/>
          <p:cNvGrpSpPr/>
          <p:nvPr/>
        </p:nvGrpSpPr>
        <p:grpSpPr>
          <a:xfrm>
            <a:off x="1727993" y="3788213"/>
            <a:ext cx="784491" cy="238834"/>
            <a:chOff x="0" y="0"/>
            <a:chExt cx="784489" cy="238833"/>
          </a:xfrm>
        </p:grpSpPr>
        <p:sp>
          <p:nvSpPr>
            <p:cNvPr id="1664" name="Oval"/>
            <p:cNvSpPr/>
            <p:nvPr/>
          </p:nvSpPr>
          <p:spPr>
            <a:xfrm>
              <a:off x="0" y="0"/>
              <a:ext cx="784490" cy="238834"/>
            </a:xfrm>
            <a:prstGeom prst="ellipse">
              <a:avLst/>
            </a:prstGeom>
            <a:no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665" name="Rectangle"/>
            <p:cNvSpPr txBox="1"/>
            <p:nvPr/>
          </p:nvSpPr>
          <p:spPr>
            <a:xfrm>
              <a:off x="114877" y="34973"/>
              <a:ext cx="554736" cy="168887"/>
            </a:xfrm>
            <a:prstGeom prst="rect">
              <a:avLst/>
            </a:prstGeom>
            <a:noFill/>
            <a:ln w="12700" cap="flat">
              <a:noFill/>
              <a:miter lim="400000"/>
            </a:ln>
            <a:effectLst/>
          </p:spPr>
          <p:txBody>
            <a:bodyPr wrap="square" lIns="29418" tIns="29418" rIns="29418" bIns="29418" numCol="1" anchor="ctr">
              <a:noAutofit/>
            </a:bodyPr>
            <a:lstStyle/>
            <a:p>
              <a:pPr marL="43869" marR="43869"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676" name="Group"/>
          <p:cNvGrpSpPr/>
          <p:nvPr/>
        </p:nvGrpSpPr>
        <p:grpSpPr>
          <a:xfrm>
            <a:off x="1743683" y="2913071"/>
            <a:ext cx="768801" cy="2008294"/>
            <a:chOff x="0" y="0"/>
            <a:chExt cx="768800" cy="2008293"/>
          </a:xfrm>
        </p:grpSpPr>
        <p:sp>
          <p:nvSpPr>
            <p:cNvPr id="1667" name="Line"/>
            <p:cNvSpPr/>
            <p:nvPr/>
          </p:nvSpPr>
          <p:spPr>
            <a:xfrm flipV="1">
              <a:off x="298105" y="47069"/>
              <a:ext cx="156899" cy="1961225"/>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sp>
          <p:nvSpPr>
            <p:cNvPr id="1668" name="Line"/>
            <p:cNvSpPr/>
            <p:nvPr/>
          </p:nvSpPr>
          <p:spPr>
            <a:xfrm>
              <a:off x="470693" y="0"/>
              <a:ext cx="62760" cy="988458"/>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sp>
          <p:nvSpPr>
            <p:cNvPr id="1669" name="Line"/>
            <p:cNvSpPr/>
            <p:nvPr/>
          </p:nvSpPr>
          <p:spPr>
            <a:xfrm>
              <a:off x="455003" y="0"/>
              <a:ext cx="313797" cy="1051217"/>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sp>
          <p:nvSpPr>
            <p:cNvPr id="1670" name="Line"/>
            <p:cNvSpPr/>
            <p:nvPr/>
          </p:nvSpPr>
          <p:spPr>
            <a:xfrm flipH="1">
              <a:off x="0" y="31379"/>
              <a:ext cx="407935" cy="972768"/>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sp>
          <p:nvSpPr>
            <p:cNvPr id="1671" name="Line"/>
            <p:cNvSpPr/>
            <p:nvPr/>
          </p:nvSpPr>
          <p:spPr>
            <a:xfrm flipH="1">
              <a:off x="219657" y="31379"/>
              <a:ext cx="203968" cy="957078"/>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sp>
          <p:nvSpPr>
            <p:cNvPr id="1672" name="Line"/>
            <p:cNvSpPr/>
            <p:nvPr/>
          </p:nvSpPr>
          <p:spPr>
            <a:xfrm>
              <a:off x="0" y="988456"/>
              <a:ext cx="298107" cy="1019838"/>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sp>
          <p:nvSpPr>
            <p:cNvPr id="1673" name="Line"/>
            <p:cNvSpPr/>
            <p:nvPr/>
          </p:nvSpPr>
          <p:spPr>
            <a:xfrm>
              <a:off x="219657" y="988456"/>
              <a:ext cx="62759" cy="988458"/>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sp>
          <p:nvSpPr>
            <p:cNvPr id="1674" name="Line"/>
            <p:cNvSpPr/>
            <p:nvPr/>
          </p:nvSpPr>
          <p:spPr>
            <a:xfrm flipH="1">
              <a:off x="298105" y="972766"/>
              <a:ext cx="235349" cy="1019838"/>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sp>
          <p:nvSpPr>
            <p:cNvPr id="1675" name="Line"/>
            <p:cNvSpPr/>
            <p:nvPr/>
          </p:nvSpPr>
          <p:spPr>
            <a:xfrm flipH="1">
              <a:off x="298105" y="988456"/>
              <a:ext cx="470696" cy="1000226"/>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grpSp>
      <p:grpSp>
        <p:nvGrpSpPr>
          <p:cNvPr id="1686" name="Group"/>
          <p:cNvGrpSpPr/>
          <p:nvPr/>
        </p:nvGrpSpPr>
        <p:grpSpPr>
          <a:xfrm>
            <a:off x="1727993" y="2932029"/>
            <a:ext cx="751150" cy="1992605"/>
            <a:chOff x="0" y="0"/>
            <a:chExt cx="751148" cy="1992603"/>
          </a:xfrm>
        </p:grpSpPr>
        <p:sp>
          <p:nvSpPr>
            <p:cNvPr id="1677" name="Line"/>
            <p:cNvSpPr/>
            <p:nvPr/>
          </p:nvSpPr>
          <p:spPr>
            <a:xfrm flipV="1">
              <a:off x="125518" y="0"/>
              <a:ext cx="517764" cy="1992604"/>
            </a:xfrm>
            <a:prstGeom prst="line">
              <a:avLst/>
            </a:prstGeom>
            <a:noFill/>
            <a:ln w="12700" cap="flat">
              <a:solidFill>
                <a:srgbClr val="FFFB00"/>
              </a:solidFill>
              <a:prstDash val="solid"/>
              <a:round/>
            </a:ln>
            <a:effectLst/>
          </p:spPr>
          <p:txBody>
            <a:bodyPr wrap="square" lIns="0" tIns="0" rIns="0" bIns="0" numCol="1" anchor="t">
              <a:noAutofit/>
            </a:bodyPr>
            <a:lstStyle/>
            <a:p>
              <a:pPr defTabSz="353020">
                <a:defRPr sz="900"/>
              </a:pPr>
            </a:p>
          </p:txBody>
        </p:sp>
        <p:sp>
          <p:nvSpPr>
            <p:cNvPr id="1678" name="Line"/>
            <p:cNvSpPr/>
            <p:nvPr/>
          </p:nvSpPr>
          <p:spPr>
            <a:xfrm>
              <a:off x="657010" y="0"/>
              <a:ext cx="94139" cy="988457"/>
            </a:xfrm>
            <a:prstGeom prst="line">
              <a:avLst/>
            </a:prstGeom>
            <a:noFill/>
            <a:ln w="12700" cap="flat">
              <a:solidFill>
                <a:srgbClr val="FFFB00"/>
              </a:solidFill>
              <a:prstDash val="solid"/>
              <a:round/>
            </a:ln>
            <a:effectLst/>
          </p:spPr>
          <p:txBody>
            <a:bodyPr wrap="square" lIns="0" tIns="0" rIns="0" bIns="0" numCol="1" anchor="t">
              <a:noAutofit/>
            </a:bodyPr>
            <a:lstStyle/>
            <a:p>
              <a:pPr defTabSz="353020">
                <a:defRPr sz="900"/>
              </a:pPr>
            </a:p>
          </p:txBody>
        </p:sp>
        <p:sp>
          <p:nvSpPr>
            <p:cNvPr id="1679" name="Line"/>
            <p:cNvSpPr/>
            <p:nvPr/>
          </p:nvSpPr>
          <p:spPr>
            <a:xfrm flipH="1">
              <a:off x="529530" y="28110"/>
              <a:ext cx="109830" cy="957079"/>
            </a:xfrm>
            <a:prstGeom prst="line">
              <a:avLst/>
            </a:prstGeom>
            <a:noFill/>
            <a:ln w="12700" cap="flat">
              <a:solidFill>
                <a:srgbClr val="FFFB00"/>
              </a:solidFill>
              <a:prstDash val="solid"/>
              <a:round/>
            </a:ln>
            <a:effectLst/>
          </p:spPr>
          <p:txBody>
            <a:bodyPr wrap="square" lIns="0" tIns="0" rIns="0" bIns="0" numCol="1" anchor="t">
              <a:noAutofit/>
            </a:bodyPr>
            <a:lstStyle/>
            <a:p>
              <a:pPr defTabSz="353020">
                <a:defRPr sz="900"/>
              </a:pPr>
            </a:p>
          </p:txBody>
        </p:sp>
        <p:sp>
          <p:nvSpPr>
            <p:cNvPr id="1680" name="Line"/>
            <p:cNvSpPr/>
            <p:nvPr/>
          </p:nvSpPr>
          <p:spPr>
            <a:xfrm flipH="1">
              <a:off x="235346" y="12421"/>
              <a:ext cx="372634" cy="972768"/>
            </a:xfrm>
            <a:prstGeom prst="line">
              <a:avLst/>
            </a:prstGeom>
            <a:noFill/>
            <a:ln w="12700" cap="flat">
              <a:solidFill>
                <a:srgbClr val="FFFB00"/>
              </a:solidFill>
              <a:prstDash val="solid"/>
              <a:round/>
            </a:ln>
            <a:effectLst/>
          </p:spPr>
          <p:txBody>
            <a:bodyPr wrap="square" lIns="0" tIns="0" rIns="0" bIns="0" numCol="1" anchor="t">
              <a:noAutofit/>
            </a:bodyPr>
            <a:lstStyle/>
            <a:p>
              <a:pPr defTabSz="353020">
                <a:defRPr sz="900"/>
              </a:pPr>
            </a:p>
          </p:txBody>
        </p:sp>
        <p:sp>
          <p:nvSpPr>
            <p:cNvPr id="1681" name="Line"/>
            <p:cNvSpPr/>
            <p:nvPr/>
          </p:nvSpPr>
          <p:spPr>
            <a:xfrm flipH="1">
              <a:off x="0" y="12421"/>
              <a:ext cx="596213" cy="988457"/>
            </a:xfrm>
            <a:prstGeom prst="line">
              <a:avLst/>
            </a:prstGeom>
            <a:noFill/>
            <a:ln w="12700" cap="flat">
              <a:solidFill>
                <a:srgbClr val="FFFB00"/>
              </a:solidFill>
              <a:prstDash val="solid"/>
              <a:round/>
            </a:ln>
            <a:effectLst/>
          </p:spPr>
          <p:txBody>
            <a:bodyPr wrap="square" lIns="0" tIns="0" rIns="0" bIns="0" numCol="1" anchor="t">
              <a:noAutofit/>
            </a:bodyPr>
            <a:lstStyle/>
            <a:p>
              <a:pPr defTabSz="353020">
                <a:defRPr sz="900"/>
              </a:pPr>
            </a:p>
          </p:txBody>
        </p:sp>
        <p:sp>
          <p:nvSpPr>
            <p:cNvPr id="1682" name="Line"/>
            <p:cNvSpPr/>
            <p:nvPr/>
          </p:nvSpPr>
          <p:spPr>
            <a:xfrm>
              <a:off x="15689" y="985188"/>
              <a:ext cx="109830" cy="988458"/>
            </a:xfrm>
            <a:prstGeom prst="line">
              <a:avLst/>
            </a:prstGeom>
            <a:noFill/>
            <a:ln w="12700" cap="flat">
              <a:solidFill>
                <a:srgbClr val="FFFB00"/>
              </a:solidFill>
              <a:prstDash val="solid"/>
              <a:round/>
            </a:ln>
            <a:effectLst/>
          </p:spPr>
          <p:txBody>
            <a:bodyPr wrap="square" lIns="0" tIns="0" rIns="0" bIns="0" numCol="1" anchor="t">
              <a:noAutofit/>
            </a:bodyPr>
            <a:lstStyle/>
            <a:p>
              <a:pPr defTabSz="353020">
                <a:defRPr sz="900"/>
              </a:pPr>
            </a:p>
          </p:txBody>
        </p:sp>
        <p:sp>
          <p:nvSpPr>
            <p:cNvPr id="1683" name="Line"/>
            <p:cNvSpPr/>
            <p:nvPr/>
          </p:nvSpPr>
          <p:spPr>
            <a:xfrm flipH="1">
              <a:off x="125518" y="969498"/>
              <a:ext cx="109830" cy="988458"/>
            </a:xfrm>
            <a:prstGeom prst="line">
              <a:avLst/>
            </a:prstGeom>
            <a:noFill/>
            <a:ln w="12700" cap="flat">
              <a:solidFill>
                <a:srgbClr val="FFFB00"/>
              </a:solidFill>
              <a:prstDash val="solid"/>
              <a:round/>
            </a:ln>
            <a:effectLst/>
          </p:spPr>
          <p:txBody>
            <a:bodyPr wrap="square" lIns="0" tIns="0" rIns="0" bIns="0" numCol="1" anchor="t">
              <a:noAutofit/>
            </a:bodyPr>
            <a:lstStyle/>
            <a:p>
              <a:pPr defTabSz="353020">
                <a:defRPr sz="900"/>
              </a:pPr>
            </a:p>
          </p:txBody>
        </p:sp>
        <p:sp>
          <p:nvSpPr>
            <p:cNvPr id="1684" name="Line"/>
            <p:cNvSpPr/>
            <p:nvPr/>
          </p:nvSpPr>
          <p:spPr>
            <a:xfrm flipH="1">
              <a:off x="125518" y="1000224"/>
              <a:ext cx="407935" cy="972768"/>
            </a:xfrm>
            <a:prstGeom prst="line">
              <a:avLst/>
            </a:prstGeom>
            <a:noFill/>
            <a:ln w="12700" cap="flat">
              <a:solidFill>
                <a:srgbClr val="FFFB00"/>
              </a:solidFill>
              <a:prstDash val="solid"/>
              <a:round/>
            </a:ln>
            <a:effectLst/>
          </p:spPr>
          <p:txBody>
            <a:bodyPr wrap="square" lIns="0" tIns="0" rIns="0" bIns="0" numCol="1" anchor="t">
              <a:noAutofit/>
            </a:bodyPr>
            <a:lstStyle/>
            <a:p>
              <a:pPr defTabSz="353020">
                <a:defRPr sz="900"/>
              </a:pPr>
            </a:p>
          </p:txBody>
        </p:sp>
        <p:sp>
          <p:nvSpPr>
            <p:cNvPr id="1685" name="Line"/>
            <p:cNvSpPr/>
            <p:nvPr/>
          </p:nvSpPr>
          <p:spPr>
            <a:xfrm flipH="1">
              <a:off x="141208" y="985188"/>
              <a:ext cx="596213" cy="988458"/>
            </a:xfrm>
            <a:prstGeom prst="line">
              <a:avLst/>
            </a:prstGeom>
            <a:noFill/>
            <a:ln w="12700" cap="flat">
              <a:solidFill>
                <a:srgbClr val="FFFB00"/>
              </a:solidFill>
              <a:prstDash val="solid"/>
              <a:round/>
            </a:ln>
            <a:effectLst/>
          </p:spPr>
          <p:txBody>
            <a:bodyPr wrap="square" lIns="0" tIns="0" rIns="0" bIns="0" numCol="1" anchor="t">
              <a:noAutofit/>
            </a:bodyPr>
            <a:lstStyle/>
            <a:p>
              <a:pPr defTabSz="353020">
                <a:defRPr sz="900"/>
              </a:pPr>
            </a:p>
          </p:txBody>
        </p:sp>
      </p:grpSp>
      <p:grpSp>
        <p:nvGrpSpPr>
          <p:cNvPr id="1697" name="Group"/>
          <p:cNvGrpSpPr/>
          <p:nvPr/>
        </p:nvGrpSpPr>
        <p:grpSpPr>
          <a:xfrm>
            <a:off x="1602475" y="2907841"/>
            <a:ext cx="1124436" cy="2013524"/>
            <a:chOff x="0" y="0"/>
            <a:chExt cx="1124435" cy="2013523"/>
          </a:xfrm>
        </p:grpSpPr>
        <p:sp>
          <p:nvSpPr>
            <p:cNvPr id="1687" name="Line"/>
            <p:cNvSpPr/>
            <p:nvPr/>
          </p:nvSpPr>
          <p:spPr>
            <a:xfrm flipH="1" flipV="1">
              <a:off x="10460" y="0"/>
              <a:ext cx="1113976" cy="2010255"/>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grpSp>
          <p:nvGrpSpPr>
            <p:cNvPr id="1696" name="Group"/>
            <p:cNvGrpSpPr/>
            <p:nvPr/>
          </p:nvGrpSpPr>
          <p:grpSpPr>
            <a:xfrm>
              <a:off x="0" y="24188"/>
              <a:ext cx="1113976" cy="1989336"/>
              <a:chOff x="0" y="0"/>
              <a:chExt cx="1113975" cy="1989334"/>
            </a:xfrm>
          </p:grpSpPr>
          <p:sp>
            <p:nvSpPr>
              <p:cNvPr id="1688" name="Line"/>
              <p:cNvSpPr/>
              <p:nvPr/>
            </p:nvSpPr>
            <p:spPr>
              <a:xfrm>
                <a:off x="27457" y="0"/>
                <a:ext cx="862939" cy="988458"/>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1689" name="Line"/>
              <p:cNvSpPr/>
              <p:nvPr/>
            </p:nvSpPr>
            <p:spPr>
              <a:xfrm>
                <a:off x="894318" y="985188"/>
                <a:ext cx="219658" cy="988458"/>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1690" name="Line"/>
              <p:cNvSpPr/>
              <p:nvPr/>
            </p:nvSpPr>
            <p:spPr>
              <a:xfrm>
                <a:off x="78448" y="59490"/>
                <a:ext cx="658973" cy="941389"/>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1691" name="Line"/>
              <p:cNvSpPr/>
              <p:nvPr/>
            </p:nvSpPr>
            <p:spPr>
              <a:xfrm>
                <a:off x="737420" y="985188"/>
                <a:ext cx="372633" cy="1000225"/>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1692" name="Line"/>
              <p:cNvSpPr/>
              <p:nvPr/>
            </p:nvSpPr>
            <p:spPr>
              <a:xfrm flipH="1" flipV="1">
                <a:off x="0" y="0"/>
                <a:ext cx="372633" cy="972768"/>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1693" name="Line"/>
              <p:cNvSpPr/>
              <p:nvPr/>
            </p:nvSpPr>
            <p:spPr>
              <a:xfrm flipH="1" flipV="1">
                <a:off x="0" y="0"/>
                <a:ext cx="127480" cy="988457"/>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1694" name="Line"/>
              <p:cNvSpPr/>
              <p:nvPr/>
            </p:nvSpPr>
            <p:spPr>
              <a:xfrm>
                <a:off x="125518" y="1000224"/>
                <a:ext cx="972768" cy="972768"/>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1695" name="Line"/>
              <p:cNvSpPr/>
              <p:nvPr/>
            </p:nvSpPr>
            <p:spPr>
              <a:xfrm>
                <a:off x="376555" y="969498"/>
                <a:ext cx="721731" cy="1019837"/>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grpSp>
      </p:grpSp>
      <p:sp>
        <p:nvSpPr>
          <p:cNvPr id="1698" name="Line"/>
          <p:cNvSpPr/>
          <p:nvPr/>
        </p:nvSpPr>
        <p:spPr>
          <a:xfrm flipH="1">
            <a:off x="1041129" y="3922447"/>
            <a:ext cx="681635" cy="1745"/>
          </a:xfrm>
          <a:prstGeom prst="line">
            <a:avLst/>
          </a:prstGeom>
          <a:ln w="12700">
            <a:solidFill>
              <a:srgbClr val="000000"/>
            </a:solidFill>
          </a:ln>
        </p:spPr>
        <p:txBody>
          <a:bodyPr lIns="0" tIns="0" rIns="0" bIns="0"/>
          <a:lstStyle/>
          <a:p>
            <a:pPr defTabSz="353020">
              <a:defRPr sz="900"/>
            </a:pPr>
          </a:p>
        </p:txBody>
      </p:sp>
      <p:sp>
        <p:nvSpPr>
          <p:cNvPr id="1699" name="Line"/>
          <p:cNvSpPr/>
          <p:nvPr/>
        </p:nvSpPr>
        <p:spPr>
          <a:xfrm flipH="1">
            <a:off x="2508996" y="3922447"/>
            <a:ext cx="702555" cy="1745"/>
          </a:xfrm>
          <a:prstGeom prst="line">
            <a:avLst/>
          </a:prstGeom>
          <a:ln w="12700">
            <a:solidFill>
              <a:srgbClr val="000000"/>
            </a:solidFill>
          </a:ln>
        </p:spPr>
        <p:txBody>
          <a:bodyPr lIns="0" tIns="0" rIns="0" bIns="0"/>
          <a:lstStyle/>
          <a:p>
            <a:pPr defTabSz="353020">
              <a:defRPr sz="900"/>
            </a:pPr>
          </a:p>
        </p:txBody>
      </p:sp>
      <p:grpSp>
        <p:nvGrpSpPr>
          <p:cNvPr id="1788" name="Group"/>
          <p:cNvGrpSpPr/>
          <p:nvPr/>
        </p:nvGrpSpPr>
        <p:grpSpPr>
          <a:xfrm>
            <a:off x="1585042" y="4701707"/>
            <a:ext cx="6834867" cy="3519745"/>
            <a:chOff x="0" y="0"/>
            <a:chExt cx="6834865" cy="3519743"/>
          </a:xfrm>
        </p:grpSpPr>
        <p:grpSp>
          <p:nvGrpSpPr>
            <p:cNvPr id="1702" name="Group"/>
            <p:cNvGrpSpPr/>
            <p:nvPr/>
          </p:nvGrpSpPr>
          <p:grpSpPr>
            <a:xfrm>
              <a:off x="0" y="0"/>
              <a:ext cx="6834866" cy="3519744"/>
              <a:chOff x="0" y="0"/>
              <a:chExt cx="6834865" cy="3519743"/>
            </a:xfrm>
          </p:grpSpPr>
          <p:sp>
            <p:nvSpPr>
              <p:cNvPr id="1700" name="Rectangle"/>
              <p:cNvSpPr/>
              <p:nvPr/>
            </p:nvSpPr>
            <p:spPr>
              <a:xfrm>
                <a:off x="0" y="0"/>
                <a:ext cx="6834866" cy="3519744"/>
              </a:xfrm>
              <a:prstGeom prst="rect">
                <a:avLst/>
              </a:prstGeom>
              <a:solidFill>
                <a:srgbClr val="FFFF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01" name="Rectangle"/>
              <p:cNvSpPr txBox="1"/>
              <p:nvPr/>
            </p:nvSpPr>
            <p:spPr>
              <a:xfrm>
                <a:off x="0" y="0"/>
                <a:ext cx="6834866" cy="351974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1703" name="y ="/>
            <p:cNvSpPr txBox="1"/>
            <p:nvPr/>
          </p:nvSpPr>
          <p:spPr>
            <a:xfrm>
              <a:off x="284159" y="648511"/>
              <a:ext cx="906820" cy="726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Times New Roman"/>
                <a:defRPr b="1" sz="4600">
                  <a:uFill>
                    <a:solidFill>
                      <a:srgbClr val="000000"/>
                    </a:solidFill>
                  </a:uFill>
                  <a:latin typeface="Times New Roman"/>
                  <a:ea typeface="Times New Roman"/>
                  <a:cs typeface="Times New Roman"/>
                  <a:sym typeface="Times New Roman"/>
                </a:defRPr>
              </a:lvl1pPr>
            </a:lstStyle>
            <a:p>
              <a:pPr/>
              <a:r>
                <a:t>y =</a:t>
              </a:r>
            </a:p>
          </p:txBody>
        </p:sp>
        <p:grpSp>
          <p:nvGrpSpPr>
            <p:cNvPr id="1706" name="Group"/>
            <p:cNvGrpSpPr/>
            <p:nvPr/>
          </p:nvGrpSpPr>
          <p:grpSpPr>
            <a:xfrm>
              <a:off x="162127" y="158641"/>
              <a:ext cx="170846" cy="1985631"/>
              <a:chOff x="0" y="0"/>
              <a:chExt cx="170844" cy="1985630"/>
            </a:xfrm>
          </p:grpSpPr>
          <p:sp>
            <p:nvSpPr>
              <p:cNvPr id="1704" name="Rectangle"/>
              <p:cNvSpPr/>
              <p:nvPr/>
            </p:nvSpPr>
            <p:spPr>
              <a:xfrm>
                <a:off x="0" y="0"/>
                <a:ext cx="170845" cy="1985631"/>
              </a:xfrm>
              <a:prstGeom prst="rect">
                <a:avLst/>
              </a:prstGeom>
              <a:solidFill>
                <a:srgbClr val="92929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05" name="Rectangle"/>
              <p:cNvSpPr txBox="1"/>
              <p:nvPr/>
            </p:nvSpPr>
            <p:spPr>
              <a:xfrm>
                <a:off x="0" y="0"/>
                <a:ext cx="170845" cy="198563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09" name="Group"/>
            <p:cNvGrpSpPr/>
            <p:nvPr/>
          </p:nvGrpSpPr>
          <p:grpSpPr>
            <a:xfrm>
              <a:off x="1218573" y="181740"/>
              <a:ext cx="4837688" cy="1987374"/>
              <a:chOff x="0" y="0"/>
              <a:chExt cx="4837686" cy="1987373"/>
            </a:xfrm>
          </p:grpSpPr>
          <p:sp>
            <p:nvSpPr>
              <p:cNvPr id="1707" name="Rectangle"/>
              <p:cNvSpPr/>
              <p:nvPr/>
            </p:nvSpPr>
            <p:spPr>
              <a:xfrm>
                <a:off x="0" y="0"/>
                <a:ext cx="4837687" cy="1987374"/>
              </a:xfrm>
              <a:prstGeom prst="rect">
                <a:avLst/>
              </a:prstGeom>
              <a:solidFill>
                <a:srgbClr val="92929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08" name="Rectangle"/>
              <p:cNvSpPr txBox="1"/>
              <p:nvPr/>
            </p:nvSpPr>
            <p:spPr>
              <a:xfrm>
                <a:off x="0" y="0"/>
                <a:ext cx="4837687" cy="198737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1710" name="T"/>
            <p:cNvSpPr txBox="1"/>
            <p:nvPr/>
          </p:nvSpPr>
          <p:spPr>
            <a:xfrm>
              <a:off x="2933991" y="648511"/>
              <a:ext cx="525435" cy="726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Times New Roman"/>
                <a:defRPr b="1" sz="4600">
                  <a:uFill>
                    <a:solidFill>
                      <a:srgbClr val="000000"/>
                    </a:solidFill>
                  </a:uFill>
                  <a:latin typeface="Times New Roman"/>
                  <a:ea typeface="Times New Roman"/>
                  <a:cs typeface="Times New Roman"/>
                  <a:sym typeface="Times New Roman"/>
                </a:defRPr>
              </a:lvl1pPr>
            </a:lstStyle>
            <a:p>
              <a:pPr/>
              <a:r>
                <a:t>T</a:t>
              </a:r>
            </a:p>
          </p:txBody>
        </p:sp>
        <p:sp>
          <p:nvSpPr>
            <p:cNvPr id="1711" name="x"/>
            <p:cNvSpPr txBox="1"/>
            <p:nvPr/>
          </p:nvSpPr>
          <p:spPr>
            <a:xfrm>
              <a:off x="6369837" y="648511"/>
              <a:ext cx="427879" cy="726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Times New Roman"/>
                <a:defRPr b="1" sz="4600">
                  <a:uFill>
                    <a:solidFill>
                      <a:srgbClr val="000000"/>
                    </a:solidFill>
                  </a:uFill>
                  <a:latin typeface="Times New Roman"/>
                  <a:ea typeface="Times New Roman"/>
                  <a:cs typeface="Times New Roman"/>
                  <a:sym typeface="Times New Roman"/>
                </a:defRPr>
              </a:lvl1pPr>
            </a:lstStyle>
            <a:p>
              <a:pPr/>
              <a:r>
                <a:t>x</a:t>
              </a:r>
            </a:p>
          </p:txBody>
        </p:sp>
        <p:grpSp>
          <p:nvGrpSpPr>
            <p:cNvPr id="1714" name="Group"/>
            <p:cNvGrpSpPr/>
            <p:nvPr/>
          </p:nvGrpSpPr>
          <p:grpSpPr>
            <a:xfrm>
              <a:off x="6195724" y="181740"/>
              <a:ext cx="170845" cy="3226214"/>
              <a:chOff x="0" y="0"/>
              <a:chExt cx="170844" cy="3226213"/>
            </a:xfrm>
          </p:grpSpPr>
          <p:sp>
            <p:nvSpPr>
              <p:cNvPr id="1712" name="Rectangle"/>
              <p:cNvSpPr/>
              <p:nvPr/>
            </p:nvSpPr>
            <p:spPr>
              <a:xfrm>
                <a:off x="0" y="0"/>
                <a:ext cx="170845" cy="3226214"/>
              </a:xfrm>
              <a:prstGeom prst="rect">
                <a:avLst/>
              </a:prstGeom>
              <a:solidFill>
                <a:srgbClr val="92929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13" name="Rectangle"/>
              <p:cNvSpPr txBox="1"/>
              <p:nvPr/>
            </p:nvSpPr>
            <p:spPr>
              <a:xfrm>
                <a:off x="0" y="0"/>
                <a:ext cx="170845" cy="322621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51" name="Group"/>
            <p:cNvGrpSpPr/>
            <p:nvPr/>
          </p:nvGrpSpPr>
          <p:grpSpPr>
            <a:xfrm rot="5400000">
              <a:off x="-737748" y="1084665"/>
              <a:ext cx="1976043" cy="127481"/>
              <a:chOff x="0" y="0"/>
              <a:chExt cx="1976042" cy="127479"/>
            </a:xfrm>
          </p:grpSpPr>
          <p:grpSp>
            <p:nvGrpSpPr>
              <p:cNvPr id="1717" name="Group"/>
              <p:cNvGrpSpPr/>
              <p:nvPr/>
            </p:nvGrpSpPr>
            <p:grpSpPr>
              <a:xfrm>
                <a:off x="1005890" y="0"/>
                <a:ext cx="130749" cy="127480"/>
                <a:chOff x="0" y="0"/>
                <a:chExt cx="130748" cy="127479"/>
              </a:xfrm>
            </p:grpSpPr>
            <p:sp>
              <p:nvSpPr>
                <p:cNvPr id="1715" name="Square"/>
                <p:cNvSpPr/>
                <p:nvPr/>
              </p:nvSpPr>
              <p:spPr>
                <a:xfrm>
                  <a:off x="0" y="0"/>
                  <a:ext cx="130749" cy="127480"/>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16"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20" name="Group"/>
              <p:cNvGrpSpPr/>
              <p:nvPr/>
            </p:nvGrpSpPr>
            <p:grpSpPr>
              <a:xfrm>
                <a:off x="1173247" y="0"/>
                <a:ext cx="130750" cy="127480"/>
                <a:chOff x="0" y="0"/>
                <a:chExt cx="130748" cy="127479"/>
              </a:xfrm>
            </p:grpSpPr>
            <p:sp>
              <p:nvSpPr>
                <p:cNvPr id="1718" name="Square"/>
                <p:cNvSpPr/>
                <p:nvPr/>
              </p:nvSpPr>
              <p:spPr>
                <a:xfrm>
                  <a:off x="0" y="0"/>
                  <a:ext cx="130749" cy="127480"/>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19"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23" name="Group"/>
              <p:cNvGrpSpPr/>
              <p:nvPr/>
            </p:nvGrpSpPr>
            <p:grpSpPr>
              <a:xfrm>
                <a:off x="1342348" y="0"/>
                <a:ext cx="130750" cy="127480"/>
                <a:chOff x="0" y="0"/>
                <a:chExt cx="130748" cy="127479"/>
              </a:xfrm>
            </p:grpSpPr>
            <p:sp>
              <p:nvSpPr>
                <p:cNvPr id="1721" name="Square"/>
                <p:cNvSpPr/>
                <p:nvPr/>
              </p:nvSpPr>
              <p:spPr>
                <a:xfrm>
                  <a:off x="0" y="0"/>
                  <a:ext cx="130749" cy="127480"/>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22"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26" name="Group"/>
              <p:cNvGrpSpPr/>
              <p:nvPr/>
            </p:nvGrpSpPr>
            <p:grpSpPr>
              <a:xfrm>
                <a:off x="1509706" y="0"/>
                <a:ext cx="130749" cy="127480"/>
                <a:chOff x="0" y="0"/>
                <a:chExt cx="130748" cy="127479"/>
              </a:xfrm>
            </p:grpSpPr>
            <p:sp>
              <p:nvSpPr>
                <p:cNvPr id="1724" name="Square"/>
                <p:cNvSpPr/>
                <p:nvPr/>
              </p:nvSpPr>
              <p:spPr>
                <a:xfrm>
                  <a:off x="0" y="0"/>
                  <a:ext cx="130749" cy="127480"/>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25"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29" name="Group"/>
              <p:cNvGrpSpPr/>
              <p:nvPr/>
            </p:nvGrpSpPr>
            <p:grpSpPr>
              <a:xfrm>
                <a:off x="1677064" y="0"/>
                <a:ext cx="130749" cy="127480"/>
                <a:chOff x="0" y="0"/>
                <a:chExt cx="130748" cy="127479"/>
              </a:xfrm>
            </p:grpSpPr>
            <p:sp>
              <p:nvSpPr>
                <p:cNvPr id="1727" name="Square"/>
                <p:cNvSpPr/>
                <p:nvPr/>
              </p:nvSpPr>
              <p:spPr>
                <a:xfrm>
                  <a:off x="0" y="0"/>
                  <a:ext cx="130749" cy="127480"/>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28"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32" name="Group"/>
              <p:cNvGrpSpPr/>
              <p:nvPr/>
            </p:nvGrpSpPr>
            <p:grpSpPr>
              <a:xfrm>
                <a:off x="1845293" y="0"/>
                <a:ext cx="130750" cy="127480"/>
                <a:chOff x="0" y="0"/>
                <a:chExt cx="130748" cy="127479"/>
              </a:xfrm>
            </p:grpSpPr>
            <p:sp>
              <p:nvSpPr>
                <p:cNvPr id="1730" name="Square"/>
                <p:cNvSpPr/>
                <p:nvPr/>
              </p:nvSpPr>
              <p:spPr>
                <a:xfrm>
                  <a:off x="0" y="0"/>
                  <a:ext cx="130749" cy="127480"/>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31"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35" name="Group"/>
              <p:cNvGrpSpPr/>
              <p:nvPr/>
            </p:nvGrpSpPr>
            <p:grpSpPr>
              <a:xfrm>
                <a:off x="0" y="0"/>
                <a:ext cx="130749" cy="127480"/>
                <a:chOff x="0" y="0"/>
                <a:chExt cx="130748" cy="127479"/>
              </a:xfrm>
            </p:grpSpPr>
            <p:sp>
              <p:nvSpPr>
                <p:cNvPr id="1733" name="Square"/>
                <p:cNvSpPr/>
                <p:nvPr/>
              </p:nvSpPr>
              <p:spPr>
                <a:xfrm>
                  <a:off x="0" y="0"/>
                  <a:ext cx="130749" cy="127480"/>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34"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38" name="Group"/>
              <p:cNvGrpSpPr/>
              <p:nvPr/>
            </p:nvGrpSpPr>
            <p:grpSpPr>
              <a:xfrm>
                <a:off x="167357" y="0"/>
                <a:ext cx="130750" cy="127480"/>
                <a:chOff x="0" y="0"/>
                <a:chExt cx="130748" cy="127479"/>
              </a:xfrm>
            </p:grpSpPr>
            <p:sp>
              <p:nvSpPr>
                <p:cNvPr id="1736" name="Square"/>
                <p:cNvSpPr/>
                <p:nvPr/>
              </p:nvSpPr>
              <p:spPr>
                <a:xfrm>
                  <a:off x="0" y="0"/>
                  <a:ext cx="130749" cy="127480"/>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37"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41" name="Group"/>
              <p:cNvGrpSpPr/>
              <p:nvPr/>
            </p:nvGrpSpPr>
            <p:grpSpPr>
              <a:xfrm>
                <a:off x="334715" y="0"/>
                <a:ext cx="130749" cy="127480"/>
                <a:chOff x="0" y="0"/>
                <a:chExt cx="130748" cy="127479"/>
              </a:xfrm>
            </p:grpSpPr>
            <p:sp>
              <p:nvSpPr>
                <p:cNvPr id="1739" name="Square"/>
                <p:cNvSpPr/>
                <p:nvPr/>
              </p:nvSpPr>
              <p:spPr>
                <a:xfrm>
                  <a:off x="0" y="0"/>
                  <a:ext cx="130749" cy="127480"/>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40"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44" name="Group"/>
              <p:cNvGrpSpPr/>
              <p:nvPr/>
            </p:nvGrpSpPr>
            <p:grpSpPr>
              <a:xfrm>
                <a:off x="502073" y="0"/>
                <a:ext cx="130749" cy="127480"/>
                <a:chOff x="0" y="0"/>
                <a:chExt cx="130748" cy="127479"/>
              </a:xfrm>
            </p:grpSpPr>
            <p:sp>
              <p:nvSpPr>
                <p:cNvPr id="1742" name="Square"/>
                <p:cNvSpPr/>
                <p:nvPr/>
              </p:nvSpPr>
              <p:spPr>
                <a:xfrm>
                  <a:off x="0" y="0"/>
                  <a:ext cx="130749" cy="127480"/>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43"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47" name="Group"/>
              <p:cNvGrpSpPr/>
              <p:nvPr/>
            </p:nvGrpSpPr>
            <p:grpSpPr>
              <a:xfrm>
                <a:off x="671174" y="0"/>
                <a:ext cx="130749" cy="127480"/>
                <a:chOff x="0" y="0"/>
                <a:chExt cx="130748" cy="127479"/>
              </a:xfrm>
            </p:grpSpPr>
            <p:sp>
              <p:nvSpPr>
                <p:cNvPr id="1745" name="Square"/>
                <p:cNvSpPr/>
                <p:nvPr/>
              </p:nvSpPr>
              <p:spPr>
                <a:xfrm>
                  <a:off x="0" y="0"/>
                  <a:ext cx="130749" cy="127480"/>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46"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50" name="Group"/>
              <p:cNvGrpSpPr/>
              <p:nvPr/>
            </p:nvGrpSpPr>
            <p:grpSpPr>
              <a:xfrm>
                <a:off x="838532" y="0"/>
                <a:ext cx="130749" cy="127480"/>
                <a:chOff x="0" y="0"/>
                <a:chExt cx="130748" cy="127479"/>
              </a:xfrm>
            </p:grpSpPr>
            <p:sp>
              <p:nvSpPr>
                <p:cNvPr id="1748" name="Square"/>
                <p:cNvSpPr/>
                <p:nvPr/>
              </p:nvSpPr>
              <p:spPr>
                <a:xfrm>
                  <a:off x="0" y="0"/>
                  <a:ext cx="130749" cy="127480"/>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49"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grpSp>
          <p:nvGrpSpPr>
            <p:cNvPr id="1754" name="Group"/>
            <p:cNvGrpSpPr/>
            <p:nvPr/>
          </p:nvGrpSpPr>
          <p:grpSpPr>
            <a:xfrm rot="5400000">
              <a:off x="3774811" y="1099484"/>
              <a:ext cx="130749" cy="323603"/>
              <a:chOff x="0" y="0"/>
              <a:chExt cx="130748" cy="323601"/>
            </a:xfrm>
          </p:grpSpPr>
          <p:sp>
            <p:nvSpPr>
              <p:cNvPr id="1752" name="Rectangle"/>
              <p:cNvSpPr/>
              <p:nvPr/>
            </p:nvSpPr>
            <p:spPr>
              <a:xfrm>
                <a:off x="0" y="0"/>
                <a:ext cx="130749" cy="323602"/>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53" name="Rectangle"/>
              <p:cNvSpPr txBox="1"/>
              <p:nvPr/>
            </p:nvSpPr>
            <p:spPr>
              <a:xfrm>
                <a:off x="0" y="0"/>
                <a:ext cx="130749" cy="32360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57" name="Group"/>
            <p:cNvGrpSpPr/>
            <p:nvPr/>
          </p:nvGrpSpPr>
          <p:grpSpPr>
            <a:xfrm rot="5400000">
              <a:off x="4181002" y="1266841"/>
              <a:ext cx="130749" cy="323603"/>
              <a:chOff x="0" y="0"/>
              <a:chExt cx="130748" cy="323601"/>
            </a:xfrm>
          </p:grpSpPr>
          <p:sp>
            <p:nvSpPr>
              <p:cNvPr id="1755" name="Rectangle"/>
              <p:cNvSpPr/>
              <p:nvPr/>
            </p:nvSpPr>
            <p:spPr>
              <a:xfrm>
                <a:off x="0" y="0"/>
                <a:ext cx="130749" cy="323602"/>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56" name="Rectangle"/>
              <p:cNvSpPr txBox="1"/>
              <p:nvPr/>
            </p:nvSpPr>
            <p:spPr>
              <a:xfrm>
                <a:off x="0" y="0"/>
                <a:ext cx="130749" cy="32360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60" name="Group"/>
            <p:cNvGrpSpPr/>
            <p:nvPr/>
          </p:nvGrpSpPr>
          <p:grpSpPr>
            <a:xfrm rot="5400000">
              <a:off x="4587194" y="1438557"/>
              <a:ext cx="130749" cy="323603"/>
              <a:chOff x="0" y="0"/>
              <a:chExt cx="130748" cy="323601"/>
            </a:xfrm>
          </p:grpSpPr>
          <p:sp>
            <p:nvSpPr>
              <p:cNvPr id="1758" name="Rectangle"/>
              <p:cNvSpPr/>
              <p:nvPr/>
            </p:nvSpPr>
            <p:spPr>
              <a:xfrm>
                <a:off x="0" y="0"/>
                <a:ext cx="130749" cy="323602"/>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59" name="Rectangle"/>
              <p:cNvSpPr txBox="1"/>
              <p:nvPr/>
            </p:nvSpPr>
            <p:spPr>
              <a:xfrm>
                <a:off x="0" y="0"/>
                <a:ext cx="130749" cy="32360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63" name="Group"/>
            <p:cNvGrpSpPr/>
            <p:nvPr/>
          </p:nvGrpSpPr>
          <p:grpSpPr>
            <a:xfrm rot="5400000">
              <a:off x="4993385" y="1605261"/>
              <a:ext cx="130749" cy="323603"/>
              <a:chOff x="0" y="0"/>
              <a:chExt cx="130748" cy="323601"/>
            </a:xfrm>
          </p:grpSpPr>
          <p:sp>
            <p:nvSpPr>
              <p:cNvPr id="1761" name="Rectangle"/>
              <p:cNvSpPr/>
              <p:nvPr/>
            </p:nvSpPr>
            <p:spPr>
              <a:xfrm>
                <a:off x="0" y="0"/>
                <a:ext cx="130749" cy="323602"/>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62" name="Rectangle"/>
              <p:cNvSpPr txBox="1"/>
              <p:nvPr/>
            </p:nvSpPr>
            <p:spPr>
              <a:xfrm>
                <a:off x="0" y="0"/>
                <a:ext cx="130749" cy="32360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66" name="Group"/>
            <p:cNvGrpSpPr/>
            <p:nvPr/>
          </p:nvGrpSpPr>
          <p:grpSpPr>
            <a:xfrm rot="5400000">
              <a:off x="5399576" y="1771965"/>
              <a:ext cx="130749" cy="323603"/>
              <a:chOff x="0" y="0"/>
              <a:chExt cx="130748" cy="323601"/>
            </a:xfrm>
          </p:grpSpPr>
          <p:sp>
            <p:nvSpPr>
              <p:cNvPr id="1764" name="Rectangle"/>
              <p:cNvSpPr/>
              <p:nvPr/>
            </p:nvSpPr>
            <p:spPr>
              <a:xfrm>
                <a:off x="0" y="0"/>
                <a:ext cx="130749" cy="323602"/>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65" name="Rectangle"/>
              <p:cNvSpPr txBox="1"/>
              <p:nvPr/>
            </p:nvSpPr>
            <p:spPr>
              <a:xfrm>
                <a:off x="0" y="0"/>
                <a:ext cx="130749" cy="32360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69" name="Group"/>
            <p:cNvGrpSpPr/>
            <p:nvPr/>
          </p:nvGrpSpPr>
          <p:grpSpPr>
            <a:xfrm rot="5400000">
              <a:off x="5805767" y="1939759"/>
              <a:ext cx="130749" cy="323603"/>
              <a:chOff x="0" y="0"/>
              <a:chExt cx="130748" cy="323601"/>
            </a:xfrm>
          </p:grpSpPr>
          <p:sp>
            <p:nvSpPr>
              <p:cNvPr id="1767" name="Rectangle"/>
              <p:cNvSpPr/>
              <p:nvPr/>
            </p:nvSpPr>
            <p:spPr>
              <a:xfrm>
                <a:off x="0" y="0"/>
                <a:ext cx="130749" cy="323602"/>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68" name="Rectangle"/>
              <p:cNvSpPr txBox="1"/>
              <p:nvPr/>
            </p:nvSpPr>
            <p:spPr>
              <a:xfrm>
                <a:off x="0" y="0"/>
                <a:ext cx="130749" cy="32360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72" name="Group"/>
            <p:cNvGrpSpPr/>
            <p:nvPr/>
          </p:nvGrpSpPr>
          <p:grpSpPr>
            <a:xfrm rot="5400000">
              <a:off x="1339407" y="93593"/>
              <a:ext cx="130749" cy="323603"/>
              <a:chOff x="0" y="0"/>
              <a:chExt cx="130748" cy="323601"/>
            </a:xfrm>
          </p:grpSpPr>
          <p:sp>
            <p:nvSpPr>
              <p:cNvPr id="1770" name="Rectangle"/>
              <p:cNvSpPr/>
              <p:nvPr/>
            </p:nvSpPr>
            <p:spPr>
              <a:xfrm>
                <a:off x="0" y="0"/>
                <a:ext cx="130749" cy="323602"/>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71" name="Rectangle"/>
              <p:cNvSpPr txBox="1"/>
              <p:nvPr/>
            </p:nvSpPr>
            <p:spPr>
              <a:xfrm>
                <a:off x="0" y="0"/>
                <a:ext cx="130749" cy="32360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75" name="Group"/>
            <p:cNvGrpSpPr/>
            <p:nvPr/>
          </p:nvGrpSpPr>
          <p:grpSpPr>
            <a:xfrm rot="5400000">
              <a:off x="1743855" y="260951"/>
              <a:ext cx="130749" cy="323603"/>
              <a:chOff x="0" y="0"/>
              <a:chExt cx="130748" cy="323601"/>
            </a:xfrm>
          </p:grpSpPr>
          <p:sp>
            <p:nvSpPr>
              <p:cNvPr id="1773" name="Rectangle"/>
              <p:cNvSpPr/>
              <p:nvPr/>
            </p:nvSpPr>
            <p:spPr>
              <a:xfrm>
                <a:off x="0" y="0"/>
                <a:ext cx="130749" cy="323602"/>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74" name="Rectangle"/>
              <p:cNvSpPr txBox="1"/>
              <p:nvPr/>
            </p:nvSpPr>
            <p:spPr>
              <a:xfrm>
                <a:off x="0" y="0"/>
                <a:ext cx="130749" cy="32360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78" name="Group"/>
            <p:cNvGrpSpPr/>
            <p:nvPr/>
          </p:nvGrpSpPr>
          <p:grpSpPr>
            <a:xfrm rot="5400000">
              <a:off x="2150046" y="428309"/>
              <a:ext cx="130749" cy="323603"/>
              <a:chOff x="0" y="0"/>
              <a:chExt cx="130748" cy="323601"/>
            </a:xfrm>
          </p:grpSpPr>
          <p:sp>
            <p:nvSpPr>
              <p:cNvPr id="1776" name="Rectangle"/>
              <p:cNvSpPr/>
              <p:nvPr/>
            </p:nvSpPr>
            <p:spPr>
              <a:xfrm>
                <a:off x="0" y="0"/>
                <a:ext cx="130749" cy="323602"/>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77" name="Rectangle"/>
              <p:cNvSpPr txBox="1"/>
              <p:nvPr/>
            </p:nvSpPr>
            <p:spPr>
              <a:xfrm>
                <a:off x="0" y="0"/>
                <a:ext cx="130749" cy="32360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81" name="Group"/>
            <p:cNvGrpSpPr/>
            <p:nvPr/>
          </p:nvGrpSpPr>
          <p:grpSpPr>
            <a:xfrm rot="5400000">
              <a:off x="2556237" y="595667"/>
              <a:ext cx="130749" cy="323603"/>
              <a:chOff x="0" y="0"/>
              <a:chExt cx="130748" cy="323601"/>
            </a:xfrm>
          </p:grpSpPr>
          <p:sp>
            <p:nvSpPr>
              <p:cNvPr id="1779" name="Rectangle"/>
              <p:cNvSpPr/>
              <p:nvPr/>
            </p:nvSpPr>
            <p:spPr>
              <a:xfrm>
                <a:off x="0" y="0"/>
                <a:ext cx="130749" cy="323602"/>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80" name="Rectangle"/>
              <p:cNvSpPr txBox="1"/>
              <p:nvPr/>
            </p:nvSpPr>
            <p:spPr>
              <a:xfrm>
                <a:off x="0" y="0"/>
                <a:ext cx="130749" cy="32360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84" name="Group"/>
            <p:cNvGrpSpPr/>
            <p:nvPr/>
          </p:nvGrpSpPr>
          <p:grpSpPr>
            <a:xfrm rot="5400000">
              <a:off x="2965479" y="764768"/>
              <a:ext cx="130749" cy="323603"/>
              <a:chOff x="0" y="0"/>
              <a:chExt cx="130748" cy="323601"/>
            </a:xfrm>
          </p:grpSpPr>
          <p:sp>
            <p:nvSpPr>
              <p:cNvPr id="1782" name="Rectangle"/>
              <p:cNvSpPr/>
              <p:nvPr/>
            </p:nvSpPr>
            <p:spPr>
              <a:xfrm>
                <a:off x="0" y="0"/>
                <a:ext cx="130749" cy="323602"/>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83" name="Rectangle"/>
              <p:cNvSpPr txBox="1"/>
              <p:nvPr/>
            </p:nvSpPr>
            <p:spPr>
              <a:xfrm>
                <a:off x="0" y="0"/>
                <a:ext cx="130749" cy="32360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787" name="Group"/>
            <p:cNvGrpSpPr/>
            <p:nvPr/>
          </p:nvGrpSpPr>
          <p:grpSpPr>
            <a:xfrm rot="5400000">
              <a:off x="3368619" y="932126"/>
              <a:ext cx="130750" cy="323603"/>
              <a:chOff x="0" y="0"/>
              <a:chExt cx="130748" cy="323601"/>
            </a:xfrm>
          </p:grpSpPr>
          <p:sp>
            <p:nvSpPr>
              <p:cNvPr id="1785" name="Rectangle"/>
              <p:cNvSpPr/>
              <p:nvPr/>
            </p:nvSpPr>
            <p:spPr>
              <a:xfrm>
                <a:off x="0" y="0"/>
                <a:ext cx="130749" cy="323602"/>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86" name="Rectangle"/>
              <p:cNvSpPr txBox="1"/>
              <p:nvPr/>
            </p:nvSpPr>
            <p:spPr>
              <a:xfrm>
                <a:off x="0" y="0"/>
                <a:ext cx="130749" cy="32360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grpSp>
        <p:nvGrpSpPr>
          <p:cNvPr id="1801" name="Group"/>
          <p:cNvGrpSpPr/>
          <p:nvPr/>
        </p:nvGrpSpPr>
        <p:grpSpPr>
          <a:xfrm>
            <a:off x="3142946" y="1657234"/>
            <a:ext cx="6719372" cy="2261518"/>
            <a:chOff x="0" y="0"/>
            <a:chExt cx="6719370" cy="2261517"/>
          </a:xfrm>
        </p:grpSpPr>
        <p:grpSp>
          <p:nvGrpSpPr>
            <p:cNvPr id="1791" name="Group"/>
            <p:cNvGrpSpPr/>
            <p:nvPr/>
          </p:nvGrpSpPr>
          <p:grpSpPr>
            <a:xfrm>
              <a:off x="0" y="1019836"/>
              <a:ext cx="823715" cy="251264"/>
              <a:chOff x="0" y="0"/>
              <a:chExt cx="823714" cy="251263"/>
            </a:xfrm>
          </p:grpSpPr>
          <p:sp>
            <p:nvSpPr>
              <p:cNvPr id="1789" name="Rectangle"/>
              <p:cNvSpPr/>
              <p:nvPr/>
            </p:nvSpPr>
            <p:spPr>
              <a:xfrm>
                <a:off x="55965" y="68642"/>
                <a:ext cx="696235" cy="156899"/>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90" name="b plane"/>
              <p:cNvSpPr txBox="1"/>
              <p:nvPr/>
            </p:nvSpPr>
            <p:spPr>
              <a:xfrm>
                <a:off x="0" y="0"/>
                <a:ext cx="823715"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a:uFill>
                      <a:solidFill>
                        <a:srgbClr val="000000"/>
                      </a:solidFill>
                    </a:uFill>
                    <a:latin typeface="+mn-lt"/>
                    <a:ea typeface="+mn-ea"/>
                    <a:cs typeface="+mn-cs"/>
                    <a:sym typeface="Arial"/>
                  </a:defRPr>
                </a:lvl1pPr>
              </a:lstStyle>
              <a:p>
                <a:pPr/>
                <a:r>
                  <a:t>b plane</a:t>
                </a:r>
              </a:p>
            </p:txBody>
          </p:sp>
        </p:grpSp>
        <p:grpSp>
          <p:nvGrpSpPr>
            <p:cNvPr id="1794" name="Group"/>
            <p:cNvGrpSpPr/>
            <p:nvPr/>
          </p:nvGrpSpPr>
          <p:grpSpPr>
            <a:xfrm>
              <a:off x="27892" y="2010254"/>
              <a:ext cx="823715" cy="251264"/>
              <a:chOff x="0" y="0"/>
              <a:chExt cx="823714" cy="251263"/>
            </a:xfrm>
          </p:grpSpPr>
          <p:sp>
            <p:nvSpPr>
              <p:cNvPr id="1792" name="Rectangle"/>
              <p:cNvSpPr/>
              <p:nvPr/>
            </p:nvSpPr>
            <p:spPr>
              <a:xfrm>
                <a:off x="57490" y="68642"/>
                <a:ext cx="696236" cy="156899"/>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93" name="a plane"/>
              <p:cNvSpPr txBox="1"/>
              <p:nvPr/>
            </p:nvSpPr>
            <p:spPr>
              <a:xfrm>
                <a:off x="0" y="0"/>
                <a:ext cx="823715"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a:uFill>
                      <a:solidFill>
                        <a:srgbClr val="000000"/>
                      </a:solidFill>
                    </a:uFill>
                    <a:latin typeface="+mn-lt"/>
                    <a:ea typeface="+mn-ea"/>
                    <a:cs typeface="+mn-cs"/>
                    <a:sym typeface="Arial"/>
                  </a:defRPr>
                </a:lvl1pPr>
              </a:lstStyle>
              <a:p>
                <a:pPr/>
                <a:r>
                  <a:t>a plane</a:t>
                </a:r>
              </a:p>
            </p:txBody>
          </p:sp>
        </p:grpSp>
        <p:grpSp>
          <p:nvGrpSpPr>
            <p:cNvPr id="1797" name="Group"/>
            <p:cNvGrpSpPr/>
            <p:nvPr/>
          </p:nvGrpSpPr>
          <p:grpSpPr>
            <a:xfrm>
              <a:off x="4380464" y="-1"/>
              <a:ext cx="372454" cy="362828"/>
              <a:chOff x="0" y="0"/>
              <a:chExt cx="372453" cy="362826"/>
            </a:xfrm>
          </p:grpSpPr>
          <p:sp>
            <p:nvSpPr>
              <p:cNvPr id="1795" name="Rectangle"/>
              <p:cNvSpPr/>
              <p:nvPr/>
            </p:nvSpPr>
            <p:spPr>
              <a:xfrm>
                <a:off x="0" y="88255"/>
                <a:ext cx="362827" cy="274572"/>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96" name="a"/>
              <p:cNvSpPr txBox="1"/>
              <p:nvPr/>
            </p:nvSpPr>
            <p:spPr>
              <a:xfrm>
                <a:off x="68463" y="0"/>
                <a:ext cx="303991" cy="337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sz="1800">
                    <a:uFill>
                      <a:solidFill>
                        <a:srgbClr val="000000"/>
                      </a:solidFill>
                    </a:uFill>
                    <a:latin typeface="+mn-lt"/>
                    <a:ea typeface="+mn-ea"/>
                    <a:cs typeface="+mn-cs"/>
                    <a:sym typeface="Arial"/>
                  </a:defRPr>
                </a:lvl1pPr>
              </a:lstStyle>
              <a:p>
                <a:pPr/>
                <a:r>
                  <a:t>a</a:t>
                </a:r>
              </a:p>
            </p:txBody>
          </p:sp>
        </p:grpSp>
        <p:grpSp>
          <p:nvGrpSpPr>
            <p:cNvPr id="1800" name="Group"/>
            <p:cNvGrpSpPr/>
            <p:nvPr/>
          </p:nvGrpSpPr>
          <p:grpSpPr>
            <a:xfrm>
              <a:off x="6341688" y="1843550"/>
              <a:ext cx="377683" cy="362828"/>
              <a:chOff x="0" y="0"/>
              <a:chExt cx="377682" cy="362826"/>
            </a:xfrm>
          </p:grpSpPr>
          <p:sp>
            <p:nvSpPr>
              <p:cNvPr id="1798" name="Rectangle"/>
              <p:cNvSpPr/>
              <p:nvPr/>
            </p:nvSpPr>
            <p:spPr>
              <a:xfrm>
                <a:off x="0" y="88255"/>
                <a:ext cx="362827" cy="274572"/>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799" name="b"/>
              <p:cNvSpPr txBox="1"/>
              <p:nvPr/>
            </p:nvSpPr>
            <p:spPr>
              <a:xfrm>
                <a:off x="73693" y="0"/>
                <a:ext cx="303990" cy="337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sz="1800">
                    <a:uFill>
                      <a:solidFill>
                        <a:srgbClr val="000000"/>
                      </a:solidFill>
                    </a:uFill>
                    <a:latin typeface="+mn-lt"/>
                    <a:ea typeface="+mn-ea"/>
                    <a:cs typeface="+mn-cs"/>
                    <a:sym typeface="Arial"/>
                  </a:defRPr>
                </a:lvl1pPr>
              </a:lstStyle>
              <a:p>
                <a:pPr/>
                <a:r>
                  <a:t>b</a:t>
                </a: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6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xit" nodeType="clickEffect" presetSubtype="0" presetID="1" grpId="3" fill="hold">
                                  <p:stCondLst>
                                    <p:cond delay="0"/>
                                  </p:stCondLst>
                                  <p:iterate type="el" backwards="0">
                                    <p:tmAbs val="0"/>
                                  </p:iterate>
                                  <p:childTnLst>
                                    <p:set>
                                      <p:cBhvr>
                                        <p:cTn id="14" fill="hold">
                                          <p:stCondLst>
                                            <p:cond delay="0"/>
                                          </p:stCondLst>
                                        </p:cTn>
                                        <p:tgtEl>
                                          <p:spTgt spid="1676"/>
                                        </p:tgtEl>
                                        <p:attrNameLst>
                                          <p:attrName>style.visibility</p:attrName>
                                        </p:attrNameLst>
                                      </p:cBhvr>
                                      <p:to>
                                        <p:strVal val="hidden"/>
                                      </p:to>
                                    </p:set>
                                  </p:childTnLst>
                                </p:cTn>
                              </p:par>
                            </p:childTnLst>
                          </p:cTn>
                        </p:par>
                        <p:par>
                          <p:cTn id="15" fill="hold">
                            <p:stCondLst>
                              <p:cond delay="0"/>
                            </p:stCondLst>
                            <p:childTnLst>
                              <p:par>
                                <p:cTn id="16" presetClass="entr" nodeType="afterEffect" presetSubtype="0" presetID="1" grpId="4" fill="hold">
                                  <p:stCondLst>
                                    <p:cond delay="0"/>
                                  </p:stCondLst>
                                  <p:iterate type="el" backwards="0">
                                    <p:tmAbs val="0"/>
                                  </p:iterate>
                                  <p:childTnLst>
                                    <p:set>
                                      <p:cBhvr>
                                        <p:cTn id="17" fill="hold"/>
                                        <p:tgtEl>
                                          <p:spTgt spid="168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0" presetID="1" grpId="5" fill="hold">
                                  <p:stCondLst>
                                    <p:cond delay="0"/>
                                  </p:stCondLst>
                                  <p:iterate type="el" backwards="0">
                                    <p:tmAbs val="0"/>
                                  </p:iterate>
                                  <p:childTnLst>
                                    <p:set>
                                      <p:cBhvr>
                                        <p:cTn id="21" fill="hold"/>
                                        <p:tgtEl>
                                          <p:spTgt spid="165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Class="exit" nodeType="clickEffect" presetSubtype="0" presetID="1" grpId="6" fill="hold">
                                  <p:stCondLst>
                                    <p:cond delay="0"/>
                                  </p:stCondLst>
                                  <p:iterate type="el" backwards="0">
                                    <p:tmAbs val="0"/>
                                  </p:iterate>
                                  <p:childTnLst>
                                    <p:set>
                                      <p:cBhvr>
                                        <p:cTn id="25" fill="hold">
                                          <p:stCondLst>
                                            <p:cond delay="0"/>
                                          </p:stCondLst>
                                        </p:cTn>
                                        <p:tgtEl>
                                          <p:spTgt spid="1686"/>
                                        </p:tgtEl>
                                        <p:attrNameLst>
                                          <p:attrName>style.visibility</p:attrName>
                                        </p:attrNameLst>
                                      </p:cBhvr>
                                      <p:to>
                                        <p:strVal val="hidden"/>
                                      </p:to>
                                    </p:set>
                                  </p:childTnLst>
                                </p:cTn>
                              </p:par>
                            </p:childTnLst>
                          </p:cTn>
                        </p:par>
                        <p:par>
                          <p:cTn id="26" fill="hold">
                            <p:stCondLst>
                              <p:cond delay="0"/>
                            </p:stCondLst>
                            <p:childTnLst>
                              <p:par>
                                <p:cTn id="27" presetClass="entr" nodeType="afterEffect" presetSubtype="0" presetID="1" grpId="7" fill="hold">
                                  <p:stCondLst>
                                    <p:cond delay="0"/>
                                  </p:stCondLst>
                                  <p:iterate type="el" backwards="0">
                                    <p:tmAbs val="0"/>
                                  </p:iterate>
                                  <p:childTnLst>
                                    <p:set>
                                      <p:cBhvr>
                                        <p:cTn id="28" fill="hold"/>
                                        <p:tgtEl>
                                          <p:spTgt spid="169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8" fill="hold">
                                  <p:stCondLst>
                                    <p:cond delay="0"/>
                                  </p:stCondLst>
                                  <p:iterate type="el" backwards="0">
                                    <p:tmAbs val="0"/>
                                  </p:iterate>
                                  <p:childTnLst>
                                    <p:set>
                                      <p:cBhvr>
                                        <p:cTn id="32" fill="hold"/>
                                        <p:tgtEl>
                                          <p:spTgt spid="163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9" fill="hold">
                                  <p:stCondLst>
                                    <p:cond delay="0"/>
                                  </p:stCondLst>
                                  <p:iterate type="el" backwards="0">
                                    <p:tmAbs val="0"/>
                                  </p:iterate>
                                  <p:childTnLst>
                                    <p:set>
                                      <p:cBhvr>
                                        <p:cTn id="36" fill="hold"/>
                                        <p:tgtEl>
                                          <p:spTgt spid="1646"/>
                                        </p:tgtEl>
                                        <p:attrNameLst>
                                          <p:attrName>style.visibility</p:attrName>
                                        </p:attrNameLst>
                                      </p:cBhvr>
                                      <p:to>
                                        <p:strVal val="visible"/>
                                      </p:to>
                                    </p:set>
                                  </p:childTnLst>
                                </p:cTn>
                              </p:par>
                            </p:childTnLst>
                          </p:cTn>
                        </p:par>
                        <p:par>
                          <p:cTn id="37" fill="hold">
                            <p:stCondLst>
                              <p:cond delay="0"/>
                            </p:stCondLst>
                            <p:childTnLst>
                              <p:par>
                                <p:cTn id="38" presetClass="entr" nodeType="afterEffect" presetSubtype="0" presetID="1" grpId="10" fill="hold">
                                  <p:stCondLst>
                                    <p:cond delay="0"/>
                                  </p:stCondLst>
                                  <p:iterate type="el" backwards="0">
                                    <p:tmAbs val="0"/>
                                  </p:iterate>
                                  <p:childTnLst>
                                    <p:set>
                                      <p:cBhvr>
                                        <p:cTn id="39" fill="hold"/>
                                        <p:tgtEl>
                                          <p:spTgt spid="1649"/>
                                        </p:tgtEl>
                                        <p:attrNameLst>
                                          <p:attrName>style.visibility</p:attrName>
                                        </p:attrNameLst>
                                      </p:cBhvr>
                                      <p:to>
                                        <p:strVal val="visible"/>
                                      </p:to>
                                    </p:set>
                                  </p:childTnLst>
                                </p:cTn>
                              </p:par>
                            </p:childTnLst>
                          </p:cTn>
                        </p:par>
                        <p:par>
                          <p:cTn id="40" fill="hold">
                            <p:stCondLst>
                              <p:cond delay="0"/>
                            </p:stCondLst>
                            <p:childTnLst>
                              <p:par>
                                <p:cTn id="41" presetClass="entr" nodeType="afterEffect" presetSubtype="0" presetID="1" grpId="11" fill="hold">
                                  <p:stCondLst>
                                    <p:cond delay="0"/>
                                  </p:stCondLst>
                                  <p:iterate type="el" backwards="0">
                                    <p:tmAbs val="0"/>
                                  </p:iterate>
                                  <p:childTnLst>
                                    <p:set>
                                      <p:cBhvr>
                                        <p:cTn id="42" fill="hold"/>
                                        <p:tgtEl>
                                          <p:spTgt spid="1652"/>
                                        </p:tgtEl>
                                        <p:attrNameLst>
                                          <p:attrName>style.visibility</p:attrName>
                                        </p:attrNameLst>
                                      </p:cBhvr>
                                      <p:to>
                                        <p:strVal val="visible"/>
                                      </p:to>
                                    </p:set>
                                  </p:childTnLst>
                                </p:cTn>
                              </p:par>
                            </p:childTnLst>
                          </p:cTn>
                        </p:par>
                        <p:par>
                          <p:cTn id="43" fill="hold">
                            <p:stCondLst>
                              <p:cond delay="0"/>
                            </p:stCondLst>
                            <p:childTnLst>
                              <p:par>
                                <p:cTn id="44" presetClass="entr" nodeType="afterEffect" presetSubtype="0" presetID="1" grpId="12" fill="hold">
                                  <p:stCondLst>
                                    <p:cond delay="0"/>
                                  </p:stCondLst>
                                  <p:iterate type="el" backwards="0">
                                    <p:tmAbs val="0"/>
                                  </p:iterate>
                                  <p:childTnLst>
                                    <p:set>
                                      <p:cBhvr>
                                        <p:cTn id="45" fill="hold"/>
                                        <p:tgtEl>
                                          <p:spTgt spid="1655"/>
                                        </p:tgtEl>
                                        <p:attrNameLst>
                                          <p:attrName>style.visibility</p:attrName>
                                        </p:attrNameLst>
                                      </p:cBhvr>
                                      <p:to>
                                        <p:strVal val="visible"/>
                                      </p:to>
                                    </p:set>
                                  </p:childTnLst>
                                </p:cTn>
                              </p:par>
                            </p:childTnLst>
                          </p:cTn>
                        </p:par>
                        <p:par>
                          <p:cTn id="46" fill="hold">
                            <p:stCondLst>
                              <p:cond delay="0"/>
                            </p:stCondLst>
                            <p:childTnLst>
                              <p:par>
                                <p:cTn id="47" presetClass="entr" nodeType="afterEffect" presetSubtype="0" presetID="1" grpId="13" fill="hold">
                                  <p:stCondLst>
                                    <p:cond delay="0"/>
                                  </p:stCondLst>
                                  <p:iterate type="el" backwards="0">
                                    <p:tmAbs val="0"/>
                                  </p:iterate>
                                  <p:childTnLst>
                                    <p:set>
                                      <p:cBhvr>
                                        <p:cTn id="48" fill="hold"/>
                                        <p:tgtEl>
                                          <p:spTgt spid="1628"/>
                                        </p:tgtEl>
                                        <p:attrNameLst>
                                          <p:attrName>style.visibility</p:attrName>
                                        </p:attrNameLst>
                                      </p:cBhvr>
                                      <p:to>
                                        <p:strVal val="visible"/>
                                      </p:to>
                                    </p:set>
                                  </p:childTnLst>
                                </p:cTn>
                              </p:par>
                            </p:childTnLst>
                          </p:cTn>
                        </p:par>
                        <p:par>
                          <p:cTn id="49" fill="hold">
                            <p:stCondLst>
                              <p:cond delay="0"/>
                            </p:stCondLst>
                            <p:childTnLst>
                              <p:par>
                                <p:cTn id="50" presetClass="entr" nodeType="afterEffect" presetSubtype="0" presetID="1" grpId="14" fill="hold">
                                  <p:stCondLst>
                                    <p:cond delay="0"/>
                                  </p:stCondLst>
                                  <p:iterate type="el" backwards="0">
                                    <p:tmAbs val="0"/>
                                  </p:iterate>
                                  <p:childTnLst>
                                    <p:set>
                                      <p:cBhvr>
                                        <p:cTn id="51" fill="hold"/>
                                        <p:tgtEl>
                                          <p:spTgt spid="1631"/>
                                        </p:tgtEl>
                                        <p:attrNameLst>
                                          <p:attrName>style.visibility</p:attrName>
                                        </p:attrNameLst>
                                      </p:cBhvr>
                                      <p:to>
                                        <p:strVal val="visible"/>
                                      </p:to>
                                    </p:set>
                                  </p:childTnLst>
                                </p:cTn>
                              </p:par>
                            </p:childTnLst>
                          </p:cTn>
                        </p:par>
                        <p:par>
                          <p:cTn id="52" fill="hold">
                            <p:stCondLst>
                              <p:cond delay="0"/>
                            </p:stCondLst>
                            <p:childTnLst>
                              <p:par>
                                <p:cTn id="53" presetClass="entr" nodeType="afterEffect" presetSubtype="0" presetID="1" grpId="15" fill="hold">
                                  <p:stCondLst>
                                    <p:cond delay="0"/>
                                  </p:stCondLst>
                                  <p:iterate type="el" backwards="0">
                                    <p:tmAbs val="0"/>
                                  </p:iterate>
                                  <p:childTnLst>
                                    <p:set>
                                      <p:cBhvr>
                                        <p:cTn id="54" fill="hold"/>
                                        <p:tgtEl>
                                          <p:spTgt spid="1634"/>
                                        </p:tgtEl>
                                        <p:attrNameLst>
                                          <p:attrName>style.visibility</p:attrName>
                                        </p:attrNameLst>
                                      </p:cBhvr>
                                      <p:to>
                                        <p:strVal val="visible"/>
                                      </p:to>
                                    </p:set>
                                  </p:childTnLst>
                                </p:cTn>
                              </p:par>
                            </p:childTnLst>
                          </p:cTn>
                        </p:par>
                        <p:par>
                          <p:cTn id="55" fill="hold">
                            <p:stCondLst>
                              <p:cond delay="0"/>
                            </p:stCondLst>
                            <p:childTnLst>
                              <p:par>
                                <p:cTn id="56" presetClass="entr" nodeType="afterEffect" presetSubtype="0" presetID="1" grpId="16" fill="hold">
                                  <p:stCondLst>
                                    <p:cond delay="0"/>
                                  </p:stCondLst>
                                  <p:iterate type="el" backwards="0">
                                    <p:tmAbs val="0"/>
                                  </p:iterate>
                                  <p:childTnLst>
                                    <p:set>
                                      <p:cBhvr>
                                        <p:cTn id="57" fill="hold"/>
                                        <p:tgtEl>
                                          <p:spTgt spid="1640"/>
                                        </p:tgtEl>
                                        <p:attrNameLst>
                                          <p:attrName>style.visibility</p:attrName>
                                        </p:attrNameLst>
                                      </p:cBhvr>
                                      <p:to>
                                        <p:strVal val="visible"/>
                                      </p:to>
                                    </p:set>
                                  </p:childTnLst>
                                </p:cTn>
                              </p:par>
                            </p:childTnLst>
                          </p:cTn>
                        </p:par>
                        <p:par>
                          <p:cTn id="58" fill="hold">
                            <p:stCondLst>
                              <p:cond delay="0"/>
                            </p:stCondLst>
                            <p:childTnLst>
                              <p:par>
                                <p:cTn id="59" presetClass="entr" nodeType="afterEffect" presetSubtype="0" presetID="1" grpId="17" fill="hold">
                                  <p:stCondLst>
                                    <p:cond delay="0"/>
                                  </p:stCondLst>
                                  <p:iterate type="el" backwards="0">
                                    <p:tmAbs val="0"/>
                                  </p:iterate>
                                  <p:childTnLst>
                                    <p:set>
                                      <p:cBhvr>
                                        <p:cTn id="60" fill="hold"/>
                                        <p:tgtEl>
                                          <p:spTgt spid="164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Class="entr" nodeType="clickEffect" presetSubtype="0" presetID="1" grpId="18" fill="hold">
                                  <p:stCondLst>
                                    <p:cond delay="0"/>
                                  </p:stCondLst>
                                  <p:iterate type="el" backwards="0">
                                    <p:tmAbs val="0"/>
                                  </p:iterate>
                                  <p:childTnLst>
                                    <p:set>
                                      <p:cBhvr>
                                        <p:cTn id="64" fill="hold"/>
                                        <p:tgtEl>
                                          <p:spTgt spid="17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52" grpId="11"/>
      <p:bldP build="whole" bldLvl="1" animBg="1" rev="0" advAuto="0" spid="1676" grpId="1"/>
      <p:bldP build="whole" bldLvl="1" animBg="1" rev="0" advAuto="0" spid="1649" grpId="10"/>
      <p:bldP build="whole" bldLvl="1" animBg="1" rev="0" advAuto="0" spid="1676" grpId="3"/>
      <p:bldP build="whole" bldLvl="1" animBg="1" rev="0" advAuto="0" spid="1646" grpId="9"/>
      <p:bldP build="whole" bldLvl="1" animBg="1" rev="0" advAuto="0" spid="1661" grpId="2"/>
      <p:bldP build="whole" bldLvl="1" animBg="1" rev="0" advAuto="0" spid="1628" grpId="13"/>
      <p:bldP build="whole" bldLvl="1" animBg="1" rev="0" advAuto="0" spid="1631" grpId="14"/>
      <p:bldP build="whole" bldLvl="1" animBg="1" rev="0" advAuto="0" spid="1686" grpId="4"/>
      <p:bldP build="whole" bldLvl="1" animBg="1" rev="0" advAuto="0" spid="1637" grpId="8"/>
      <p:bldP build="whole" bldLvl="1" animBg="1" rev="0" advAuto="0" spid="1658" grpId="5"/>
      <p:bldP build="whole" bldLvl="1" animBg="1" rev="0" advAuto="0" spid="1686" grpId="6"/>
      <p:bldP build="whole" bldLvl="1" animBg="1" rev="0" advAuto="0" spid="1697" grpId="7"/>
      <p:bldP build="whole" bldLvl="1" animBg="1" rev="0" advAuto="0" spid="1643" grpId="17"/>
      <p:bldP build="whole" bldLvl="1" animBg="1" rev="0" advAuto="0" spid="1640" grpId="16"/>
      <p:bldP build="whole" bldLvl="1" animBg="1" rev="0" advAuto="0" spid="1788" grpId="18"/>
      <p:bldP build="whole" bldLvl="1" animBg="1" rev="0" advAuto="0" spid="1655" grpId="12"/>
      <p:bldP build="whole" bldLvl="1" animBg="1" rev="0" advAuto="0" spid="1634" grpId="15"/>
    </p:bldLst>
  </p:timing>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805" name="hello"/>
          <p:cNvSpPr txBox="1"/>
          <p:nvPr/>
        </p:nvSpPr>
        <p:spPr>
          <a:xfrm>
            <a:off x="3434258" y="6858182"/>
            <a:ext cx="317718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buClr>
                <a:srgbClr val="000000"/>
              </a:buClr>
              <a:buFont typeface="Arial"/>
              <a:defRPr>
                <a:uFill>
                  <a:solidFill>
                    <a:srgbClr val="000000"/>
                  </a:solidFill>
                </a:uFill>
                <a:latin typeface="+mn-lt"/>
                <a:ea typeface="+mn-ea"/>
                <a:cs typeface="+mn-cs"/>
                <a:sym typeface="Arial"/>
              </a:defRPr>
            </a:lvl1pPr>
          </a:lstStyle>
          <a:p>
            <a:pPr/>
            <a:r>
              <a:t>hello</a:t>
            </a:r>
          </a:p>
        </p:txBody>
      </p:sp>
      <p:sp>
        <p:nvSpPr>
          <p:cNvPr id="1806" name="12"/>
          <p:cNvSpPr txBox="1"/>
          <p:nvPr/>
        </p:nvSpPr>
        <p:spPr>
          <a:xfrm>
            <a:off x="7199808" y="6858182"/>
            <a:ext cx="234366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000000"/>
              </a:buClr>
              <a:buFont typeface="Arial"/>
              <a:defRPr>
                <a:uFill>
                  <a:solidFill>
                    <a:srgbClr val="000000"/>
                  </a:solidFill>
                </a:uFill>
                <a:latin typeface="+mn-lt"/>
                <a:ea typeface="+mn-ea"/>
                <a:cs typeface="+mn-cs"/>
                <a:sym typeface="Arial"/>
              </a:defRPr>
            </a:lvl1pPr>
          </a:lstStyle>
          <a:p>
            <a:pPr/>
            <a:r>
              <a:t>12</a:t>
            </a:r>
          </a:p>
        </p:txBody>
      </p:sp>
      <p:grpSp>
        <p:nvGrpSpPr>
          <p:cNvPr id="1809" name="Group"/>
          <p:cNvGrpSpPr/>
          <p:nvPr/>
        </p:nvGrpSpPr>
        <p:grpSpPr>
          <a:xfrm>
            <a:off x="2116" y="1528883"/>
            <a:ext cx="9854934" cy="4933568"/>
            <a:chOff x="0" y="0"/>
            <a:chExt cx="9854932" cy="4933567"/>
          </a:xfrm>
        </p:grpSpPr>
        <p:sp>
          <p:nvSpPr>
            <p:cNvPr id="1807" name="Rectangle"/>
            <p:cNvSpPr/>
            <p:nvPr/>
          </p:nvSpPr>
          <p:spPr>
            <a:xfrm>
              <a:off x="0" y="0"/>
              <a:ext cx="9854933" cy="4933568"/>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08" name="Rectangle"/>
            <p:cNvSpPr txBox="1"/>
            <p:nvPr/>
          </p:nvSpPr>
          <p:spPr>
            <a:xfrm>
              <a:off x="0" y="0"/>
              <a:ext cx="9854933" cy="493356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78" name="Group"/>
          <p:cNvGrpSpPr/>
          <p:nvPr/>
        </p:nvGrpSpPr>
        <p:grpSpPr>
          <a:xfrm>
            <a:off x="117175" y="1558519"/>
            <a:ext cx="4373312" cy="3411877"/>
            <a:chOff x="0" y="0"/>
            <a:chExt cx="4373311" cy="3411876"/>
          </a:xfrm>
        </p:grpSpPr>
        <p:grpSp>
          <p:nvGrpSpPr>
            <p:cNvPr id="1870" name="Group"/>
            <p:cNvGrpSpPr/>
            <p:nvPr/>
          </p:nvGrpSpPr>
          <p:grpSpPr>
            <a:xfrm>
              <a:off x="0" y="0"/>
              <a:ext cx="4373312" cy="3411877"/>
              <a:chOff x="0" y="0"/>
              <a:chExt cx="4373311" cy="3411876"/>
            </a:xfrm>
          </p:grpSpPr>
          <p:grpSp>
            <p:nvGrpSpPr>
              <p:cNvPr id="1812" name="Group"/>
              <p:cNvGrpSpPr/>
              <p:nvPr/>
            </p:nvGrpSpPr>
            <p:grpSpPr>
              <a:xfrm>
                <a:off x="346918" y="2618451"/>
                <a:ext cx="3634803" cy="573551"/>
                <a:chOff x="0" y="0"/>
                <a:chExt cx="3634802" cy="573549"/>
              </a:xfrm>
            </p:grpSpPr>
            <p:sp>
              <p:nvSpPr>
                <p:cNvPr id="1810" name="Rectangle"/>
                <p:cNvSpPr/>
                <p:nvPr/>
              </p:nvSpPr>
              <p:spPr>
                <a:xfrm>
                  <a:off x="0" y="0"/>
                  <a:ext cx="3634803" cy="573550"/>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11" name="Rectangle"/>
                <p:cNvSpPr txBox="1"/>
                <p:nvPr/>
              </p:nvSpPr>
              <p:spPr>
                <a:xfrm>
                  <a:off x="0" y="0"/>
                  <a:ext cx="3634803" cy="57355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27" name="Group"/>
              <p:cNvGrpSpPr/>
              <p:nvPr/>
            </p:nvGrpSpPr>
            <p:grpSpPr>
              <a:xfrm>
                <a:off x="0" y="0"/>
                <a:ext cx="4098959" cy="3147983"/>
                <a:chOff x="0" y="0"/>
                <a:chExt cx="4098958" cy="3147982"/>
              </a:xfrm>
            </p:grpSpPr>
            <p:grpSp>
              <p:nvGrpSpPr>
                <p:cNvPr id="1822" name="Group"/>
                <p:cNvGrpSpPr/>
                <p:nvPr/>
              </p:nvGrpSpPr>
              <p:grpSpPr>
                <a:xfrm>
                  <a:off x="0" y="69296"/>
                  <a:ext cx="4098959" cy="3078687"/>
                  <a:chOff x="0" y="0"/>
                  <a:chExt cx="4098958" cy="3078685"/>
                </a:xfrm>
              </p:grpSpPr>
              <p:pic>
                <p:nvPicPr>
                  <p:cNvPr id="1813" name="tmp.jpg" descr="tmp.jpg"/>
                  <p:cNvPicPr>
                    <a:picLocks noChangeAspect="0"/>
                  </p:cNvPicPr>
                  <p:nvPr/>
                </p:nvPicPr>
                <p:blipFill>
                  <a:blip r:embed="rId3">
                    <a:extLst/>
                  </a:blip>
                  <a:stretch>
                    <a:fillRect/>
                  </a:stretch>
                </p:blipFill>
                <p:spPr>
                  <a:xfrm>
                    <a:off x="0" y="0"/>
                    <a:ext cx="4098959" cy="3078686"/>
                  </a:xfrm>
                  <a:prstGeom prst="rect">
                    <a:avLst/>
                  </a:prstGeom>
                  <a:ln w="12700" cap="flat">
                    <a:noFill/>
                    <a:miter lim="400000"/>
                  </a:ln>
                  <a:effectLst/>
                </p:spPr>
              </p:pic>
              <p:grpSp>
                <p:nvGrpSpPr>
                  <p:cNvPr id="1816" name="Group"/>
                  <p:cNvGrpSpPr/>
                  <p:nvPr/>
                </p:nvGrpSpPr>
                <p:grpSpPr>
                  <a:xfrm>
                    <a:off x="818128" y="157856"/>
                    <a:ext cx="1283339" cy="410493"/>
                    <a:chOff x="0" y="0"/>
                    <a:chExt cx="1283338" cy="410491"/>
                  </a:xfrm>
                </p:grpSpPr>
                <p:sp>
                  <p:nvSpPr>
                    <p:cNvPr id="1814"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15"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19" name="Group"/>
                  <p:cNvGrpSpPr/>
                  <p:nvPr/>
                </p:nvGrpSpPr>
                <p:grpSpPr>
                  <a:xfrm>
                    <a:off x="1998799" y="1594576"/>
                    <a:ext cx="1283339" cy="410493"/>
                    <a:chOff x="0" y="0"/>
                    <a:chExt cx="1283338" cy="410491"/>
                  </a:xfrm>
                </p:grpSpPr>
                <p:sp>
                  <p:nvSpPr>
                    <p:cNvPr id="1817"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18"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pic>
                <p:nvPicPr>
                  <p:cNvPr id="1820" name="tmp2.jpg" descr="tmp2.jpg"/>
                  <p:cNvPicPr>
                    <a:picLocks noChangeAspect="0"/>
                  </p:cNvPicPr>
                  <p:nvPr/>
                </p:nvPicPr>
                <p:blipFill>
                  <a:blip r:embed="rId4">
                    <a:extLst/>
                  </a:blip>
                  <a:stretch>
                    <a:fillRect/>
                  </a:stretch>
                </p:blipFill>
                <p:spPr>
                  <a:xfrm>
                    <a:off x="721877" y="1748511"/>
                    <a:ext cx="1251256" cy="224488"/>
                  </a:xfrm>
                  <a:prstGeom prst="rect">
                    <a:avLst/>
                  </a:prstGeom>
                  <a:ln w="12700" cap="flat">
                    <a:noFill/>
                    <a:miter lim="400000"/>
                  </a:ln>
                  <a:effectLst/>
                </p:spPr>
              </p:pic>
              <p:pic>
                <p:nvPicPr>
                  <p:cNvPr id="1821" name="tmp2.jpg" descr="tmp2.jpg"/>
                  <p:cNvPicPr>
                    <a:picLocks noChangeAspect="0"/>
                  </p:cNvPicPr>
                  <p:nvPr/>
                </p:nvPicPr>
                <p:blipFill>
                  <a:blip r:embed="rId5">
                    <a:extLst/>
                  </a:blip>
                  <a:stretch>
                    <a:fillRect/>
                  </a:stretch>
                </p:blipFill>
                <p:spPr>
                  <a:xfrm>
                    <a:off x="2072591" y="568348"/>
                    <a:ext cx="1071588" cy="192419"/>
                  </a:xfrm>
                  <a:prstGeom prst="rect">
                    <a:avLst/>
                  </a:prstGeom>
                  <a:ln w="12700" cap="flat">
                    <a:noFill/>
                    <a:miter lim="400000"/>
                  </a:ln>
                  <a:effectLst/>
                </p:spPr>
              </p:pic>
            </p:grpSp>
            <p:sp>
              <p:nvSpPr>
                <p:cNvPr id="1823" name="depth"/>
                <p:cNvSpPr txBox="1"/>
                <p:nvPr/>
              </p:nvSpPr>
              <p:spPr>
                <a:xfrm rot="16200000">
                  <a:off x="-134939" y="1785637"/>
                  <a:ext cx="688824"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depth</a:t>
                  </a:r>
                </a:p>
              </p:txBody>
            </p:sp>
            <p:sp>
              <p:nvSpPr>
                <p:cNvPr id="1824" name="horizontal position"/>
                <p:cNvSpPr txBox="1"/>
                <p:nvPr/>
              </p:nvSpPr>
              <p:spPr>
                <a:xfrm>
                  <a:off x="845941" y="0"/>
                  <a:ext cx="1953069"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horizontal position</a:t>
                  </a:r>
                </a:p>
              </p:txBody>
            </p:sp>
            <p:sp>
              <p:nvSpPr>
                <p:cNvPr id="1825" name="Line"/>
                <p:cNvSpPr/>
                <p:nvPr/>
              </p:nvSpPr>
              <p:spPr>
                <a:xfrm flipH="1" flipV="1">
                  <a:off x="448902" y="1412952"/>
                  <a:ext cx="1744" cy="921777"/>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sp>
              <p:nvSpPr>
                <p:cNvPr id="1826" name="Line"/>
                <p:cNvSpPr/>
                <p:nvPr/>
              </p:nvSpPr>
              <p:spPr>
                <a:xfrm>
                  <a:off x="753110" y="387014"/>
                  <a:ext cx="2510367" cy="1745"/>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grpSp>
          <p:sp>
            <p:nvSpPr>
              <p:cNvPr id="1828" name="Line"/>
              <p:cNvSpPr/>
              <p:nvPr/>
            </p:nvSpPr>
            <p:spPr>
              <a:xfrm>
                <a:off x="667687" y="3355872"/>
                <a:ext cx="2695159" cy="1743"/>
              </a:xfrm>
              <a:prstGeom prst="line">
                <a:avLst/>
              </a:prstGeom>
              <a:noFill/>
              <a:ln w="25400" cap="flat">
                <a:solidFill>
                  <a:srgbClr val="000000"/>
                </a:solidFill>
                <a:prstDash val="solid"/>
                <a:round/>
              </a:ln>
              <a:effectLst/>
            </p:spPr>
            <p:txBody>
              <a:bodyPr wrap="square" lIns="0" tIns="0" rIns="0" bIns="0" numCol="1" anchor="t">
                <a:noAutofit/>
              </a:bodyPr>
              <a:lstStyle/>
              <a:p>
                <a:pPr defTabSz="353020">
                  <a:defRPr sz="900"/>
                </a:pPr>
              </a:p>
            </p:txBody>
          </p:sp>
          <p:sp>
            <p:nvSpPr>
              <p:cNvPr id="1829" name="sensor plane"/>
              <p:cNvSpPr txBox="1"/>
              <p:nvPr/>
            </p:nvSpPr>
            <p:spPr>
              <a:xfrm>
                <a:off x="2951424" y="3066482"/>
                <a:ext cx="1421888" cy="2512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sensor plane</a:t>
                </a:r>
              </a:p>
            </p:txBody>
          </p:sp>
          <p:sp>
            <p:nvSpPr>
              <p:cNvPr id="1830" name="aperture"/>
              <p:cNvSpPr txBox="1"/>
              <p:nvPr/>
            </p:nvSpPr>
            <p:spPr>
              <a:xfrm>
                <a:off x="3054279" y="2327319"/>
                <a:ext cx="1029644"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aperture</a:t>
                </a:r>
              </a:p>
            </p:txBody>
          </p:sp>
          <p:grpSp>
            <p:nvGrpSpPr>
              <p:cNvPr id="1833" name="Group"/>
              <p:cNvGrpSpPr/>
              <p:nvPr/>
            </p:nvGrpSpPr>
            <p:grpSpPr>
              <a:xfrm>
                <a:off x="223143" y="2627168"/>
                <a:ext cx="3711509" cy="529532"/>
                <a:chOff x="0" y="0"/>
                <a:chExt cx="3711507" cy="529530"/>
              </a:xfrm>
            </p:grpSpPr>
            <p:sp>
              <p:nvSpPr>
                <p:cNvPr id="1831" name="Rectangle"/>
                <p:cNvSpPr/>
                <p:nvPr/>
              </p:nvSpPr>
              <p:spPr>
                <a:xfrm>
                  <a:off x="0" y="0"/>
                  <a:ext cx="3711508" cy="529531"/>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32" name="Rectangle"/>
                <p:cNvSpPr txBox="1"/>
                <p:nvPr/>
              </p:nvSpPr>
              <p:spPr>
                <a:xfrm>
                  <a:off x="0" y="0"/>
                  <a:ext cx="3711508" cy="52953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36" name="Group"/>
              <p:cNvGrpSpPr/>
              <p:nvPr/>
            </p:nvGrpSpPr>
            <p:grpSpPr>
              <a:xfrm>
                <a:off x="2030956" y="3284396"/>
                <a:ext cx="130749" cy="127481"/>
                <a:chOff x="0" y="0"/>
                <a:chExt cx="130748" cy="127479"/>
              </a:xfrm>
            </p:grpSpPr>
            <p:sp>
              <p:nvSpPr>
                <p:cNvPr id="1834" name="Square"/>
                <p:cNvSpPr/>
                <p:nvPr/>
              </p:nvSpPr>
              <p:spPr>
                <a:xfrm>
                  <a:off x="0" y="0"/>
                  <a:ext cx="130749" cy="127480"/>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35"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39" name="Group"/>
              <p:cNvGrpSpPr/>
              <p:nvPr/>
            </p:nvGrpSpPr>
            <p:grpSpPr>
              <a:xfrm>
                <a:off x="2198314" y="3284396"/>
                <a:ext cx="130749" cy="127481"/>
                <a:chOff x="0" y="0"/>
                <a:chExt cx="130748" cy="127479"/>
              </a:xfrm>
            </p:grpSpPr>
            <p:sp>
              <p:nvSpPr>
                <p:cNvPr id="1837" name="Square"/>
                <p:cNvSpPr/>
                <p:nvPr/>
              </p:nvSpPr>
              <p:spPr>
                <a:xfrm>
                  <a:off x="0" y="0"/>
                  <a:ext cx="130749" cy="127480"/>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38"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42" name="Group"/>
              <p:cNvGrpSpPr/>
              <p:nvPr/>
            </p:nvGrpSpPr>
            <p:grpSpPr>
              <a:xfrm>
                <a:off x="2365889" y="3284396"/>
                <a:ext cx="130750" cy="127481"/>
                <a:chOff x="0" y="0"/>
                <a:chExt cx="130748" cy="127479"/>
              </a:xfrm>
            </p:grpSpPr>
            <p:sp>
              <p:nvSpPr>
                <p:cNvPr id="1840" name="Square"/>
                <p:cNvSpPr/>
                <p:nvPr/>
              </p:nvSpPr>
              <p:spPr>
                <a:xfrm>
                  <a:off x="0" y="0"/>
                  <a:ext cx="130749" cy="127480"/>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41"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45" name="Group"/>
              <p:cNvGrpSpPr/>
              <p:nvPr/>
            </p:nvGrpSpPr>
            <p:grpSpPr>
              <a:xfrm>
                <a:off x="2532593" y="3284396"/>
                <a:ext cx="130750" cy="127481"/>
                <a:chOff x="0" y="0"/>
                <a:chExt cx="130748" cy="127479"/>
              </a:xfrm>
            </p:grpSpPr>
            <p:sp>
              <p:nvSpPr>
                <p:cNvPr id="1843" name="Square"/>
                <p:cNvSpPr/>
                <p:nvPr/>
              </p:nvSpPr>
              <p:spPr>
                <a:xfrm>
                  <a:off x="0" y="0"/>
                  <a:ext cx="130749" cy="127480"/>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44"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48" name="Group"/>
              <p:cNvGrpSpPr/>
              <p:nvPr/>
            </p:nvGrpSpPr>
            <p:grpSpPr>
              <a:xfrm>
                <a:off x="2699298" y="3284396"/>
                <a:ext cx="130749" cy="127481"/>
                <a:chOff x="0" y="0"/>
                <a:chExt cx="130748" cy="127479"/>
              </a:xfrm>
            </p:grpSpPr>
            <p:sp>
              <p:nvSpPr>
                <p:cNvPr id="1846" name="Square"/>
                <p:cNvSpPr/>
                <p:nvPr/>
              </p:nvSpPr>
              <p:spPr>
                <a:xfrm>
                  <a:off x="0" y="0"/>
                  <a:ext cx="130749" cy="127480"/>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47"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51" name="Group"/>
              <p:cNvGrpSpPr/>
              <p:nvPr/>
            </p:nvGrpSpPr>
            <p:grpSpPr>
              <a:xfrm>
                <a:off x="2871232" y="3284396"/>
                <a:ext cx="130749" cy="127481"/>
                <a:chOff x="0" y="0"/>
                <a:chExt cx="130748" cy="127479"/>
              </a:xfrm>
            </p:grpSpPr>
            <p:sp>
              <p:nvSpPr>
                <p:cNvPr id="1849" name="Square"/>
                <p:cNvSpPr/>
                <p:nvPr/>
              </p:nvSpPr>
              <p:spPr>
                <a:xfrm>
                  <a:off x="0" y="0"/>
                  <a:ext cx="130749" cy="127480"/>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50"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54" name="Group"/>
              <p:cNvGrpSpPr/>
              <p:nvPr/>
            </p:nvGrpSpPr>
            <p:grpSpPr>
              <a:xfrm>
                <a:off x="1025066" y="3284396"/>
                <a:ext cx="130749" cy="127481"/>
                <a:chOff x="0" y="0"/>
                <a:chExt cx="130748" cy="127479"/>
              </a:xfrm>
            </p:grpSpPr>
            <p:sp>
              <p:nvSpPr>
                <p:cNvPr id="1852" name="Square"/>
                <p:cNvSpPr/>
                <p:nvPr/>
              </p:nvSpPr>
              <p:spPr>
                <a:xfrm>
                  <a:off x="0" y="0"/>
                  <a:ext cx="130749" cy="127480"/>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53"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57" name="Group"/>
              <p:cNvGrpSpPr/>
              <p:nvPr/>
            </p:nvGrpSpPr>
            <p:grpSpPr>
              <a:xfrm>
                <a:off x="1192424" y="3284396"/>
                <a:ext cx="130749" cy="127481"/>
                <a:chOff x="0" y="0"/>
                <a:chExt cx="130748" cy="127479"/>
              </a:xfrm>
            </p:grpSpPr>
            <p:sp>
              <p:nvSpPr>
                <p:cNvPr id="1855" name="Square"/>
                <p:cNvSpPr/>
                <p:nvPr/>
              </p:nvSpPr>
              <p:spPr>
                <a:xfrm>
                  <a:off x="0" y="0"/>
                  <a:ext cx="130749" cy="127480"/>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56"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60" name="Group"/>
              <p:cNvGrpSpPr/>
              <p:nvPr/>
            </p:nvGrpSpPr>
            <p:grpSpPr>
              <a:xfrm>
                <a:off x="1359782" y="3284396"/>
                <a:ext cx="130749" cy="127481"/>
                <a:chOff x="0" y="0"/>
                <a:chExt cx="130748" cy="127479"/>
              </a:xfrm>
            </p:grpSpPr>
            <p:sp>
              <p:nvSpPr>
                <p:cNvPr id="1858" name="Square"/>
                <p:cNvSpPr/>
                <p:nvPr/>
              </p:nvSpPr>
              <p:spPr>
                <a:xfrm>
                  <a:off x="0" y="0"/>
                  <a:ext cx="130749" cy="127480"/>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59"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63" name="Group"/>
              <p:cNvGrpSpPr/>
              <p:nvPr/>
            </p:nvGrpSpPr>
            <p:grpSpPr>
              <a:xfrm>
                <a:off x="1527139" y="3284396"/>
                <a:ext cx="130750" cy="127481"/>
                <a:chOff x="0" y="0"/>
                <a:chExt cx="130748" cy="127479"/>
              </a:xfrm>
            </p:grpSpPr>
            <p:sp>
              <p:nvSpPr>
                <p:cNvPr id="1861" name="Square"/>
                <p:cNvSpPr/>
                <p:nvPr/>
              </p:nvSpPr>
              <p:spPr>
                <a:xfrm>
                  <a:off x="0" y="0"/>
                  <a:ext cx="130749" cy="127480"/>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62"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66" name="Group"/>
              <p:cNvGrpSpPr/>
              <p:nvPr/>
            </p:nvGrpSpPr>
            <p:grpSpPr>
              <a:xfrm>
                <a:off x="1696240" y="3284396"/>
                <a:ext cx="130750" cy="127481"/>
                <a:chOff x="0" y="0"/>
                <a:chExt cx="130748" cy="127479"/>
              </a:xfrm>
            </p:grpSpPr>
            <p:sp>
              <p:nvSpPr>
                <p:cNvPr id="1864" name="Square"/>
                <p:cNvSpPr/>
                <p:nvPr/>
              </p:nvSpPr>
              <p:spPr>
                <a:xfrm>
                  <a:off x="0" y="0"/>
                  <a:ext cx="130749" cy="127480"/>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65"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69" name="Group"/>
              <p:cNvGrpSpPr/>
              <p:nvPr/>
            </p:nvGrpSpPr>
            <p:grpSpPr>
              <a:xfrm>
                <a:off x="1863598" y="3284396"/>
                <a:ext cx="130749" cy="127481"/>
                <a:chOff x="0" y="0"/>
                <a:chExt cx="130748" cy="127479"/>
              </a:xfrm>
            </p:grpSpPr>
            <p:sp>
              <p:nvSpPr>
                <p:cNvPr id="1867" name="Square"/>
                <p:cNvSpPr/>
                <p:nvPr/>
              </p:nvSpPr>
              <p:spPr>
                <a:xfrm>
                  <a:off x="0" y="0"/>
                  <a:ext cx="130749" cy="127480"/>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68"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sp>
          <p:nvSpPr>
            <p:cNvPr id="1871" name="Line"/>
            <p:cNvSpPr/>
            <p:nvPr/>
          </p:nvSpPr>
          <p:spPr>
            <a:xfrm>
              <a:off x="2379618" y="2327319"/>
              <a:ext cx="1744" cy="78450"/>
            </a:xfrm>
            <a:prstGeom prst="line">
              <a:avLst/>
            </a:prstGeom>
            <a:noFill/>
            <a:ln w="25400" cap="flat">
              <a:solidFill>
                <a:srgbClr val="000000"/>
              </a:solidFill>
              <a:prstDash val="solid"/>
              <a:round/>
            </a:ln>
            <a:effectLst/>
          </p:spPr>
          <p:txBody>
            <a:bodyPr wrap="square" lIns="0" tIns="0" rIns="0" bIns="0" numCol="1" anchor="t">
              <a:noAutofit/>
            </a:bodyPr>
            <a:lstStyle/>
            <a:p>
              <a:pPr defTabSz="353020">
                <a:defRPr sz="900"/>
              </a:pPr>
            </a:p>
          </p:txBody>
        </p:sp>
        <p:sp>
          <p:nvSpPr>
            <p:cNvPr id="1872" name="Line"/>
            <p:cNvSpPr/>
            <p:nvPr/>
          </p:nvSpPr>
          <p:spPr>
            <a:xfrm>
              <a:off x="1621278" y="2327319"/>
              <a:ext cx="1744" cy="78450"/>
            </a:xfrm>
            <a:prstGeom prst="line">
              <a:avLst/>
            </a:prstGeom>
            <a:noFill/>
            <a:ln w="25400" cap="flat">
              <a:solidFill>
                <a:srgbClr val="000000"/>
              </a:solidFill>
              <a:prstDash val="solid"/>
              <a:round/>
            </a:ln>
            <a:effectLst/>
          </p:spPr>
          <p:txBody>
            <a:bodyPr wrap="square" lIns="0" tIns="0" rIns="0" bIns="0" numCol="1" anchor="t">
              <a:noAutofit/>
            </a:bodyPr>
            <a:lstStyle/>
            <a:p>
              <a:pPr defTabSz="353020">
                <a:defRPr sz="900"/>
              </a:pPr>
            </a:p>
          </p:txBody>
        </p:sp>
        <p:grpSp>
          <p:nvGrpSpPr>
            <p:cNvPr id="1875" name="Group"/>
            <p:cNvGrpSpPr/>
            <p:nvPr/>
          </p:nvGrpSpPr>
          <p:grpSpPr>
            <a:xfrm>
              <a:off x="1610818" y="2229693"/>
              <a:ext cx="784491" cy="238835"/>
              <a:chOff x="0" y="0"/>
              <a:chExt cx="784489" cy="238833"/>
            </a:xfrm>
          </p:grpSpPr>
          <p:sp>
            <p:nvSpPr>
              <p:cNvPr id="1873" name="Oval"/>
              <p:cNvSpPr/>
              <p:nvPr/>
            </p:nvSpPr>
            <p:spPr>
              <a:xfrm>
                <a:off x="0" y="0"/>
                <a:ext cx="784490" cy="238834"/>
              </a:xfrm>
              <a:prstGeom prst="ellipse">
                <a:avLst/>
              </a:prstGeom>
              <a:no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74" name="Rectangle"/>
              <p:cNvSpPr txBox="1"/>
              <p:nvPr/>
            </p:nvSpPr>
            <p:spPr>
              <a:xfrm>
                <a:off x="114877" y="34973"/>
                <a:ext cx="554736" cy="168887"/>
              </a:xfrm>
              <a:prstGeom prst="rect">
                <a:avLst/>
              </a:prstGeom>
              <a:noFill/>
              <a:ln w="12700" cap="flat">
                <a:noFill/>
                <a:miter lim="400000"/>
              </a:ln>
              <a:effectLst/>
            </p:spPr>
            <p:txBody>
              <a:bodyPr wrap="square" lIns="29418" tIns="29418" rIns="29418" bIns="29418" numCol="1" anchor="ctr">
                <a:noAutofit/>
              </a:bodyPr>
              <a:lstStyle/>
              <a:p>
                <a:pPr marL="43869" marR="43869" defTabSz="1000224">
                  <a:buClr>
                    <a:srgbClr val="000000"/>
                  </a:buClr>
                  <a:buFont typeface="Arial"/>
                  <a:defRPr b="1" sz="1800">
                    <a:uFill>
                      <a:solidFill>
                        <a:srgbClr val="000000"/>
                      </a:solidFill>
                    </a:uFill>
                    <a:latin typeface="+mn-lt"/>
                    <a:ea typeface="+mn-ea"/>
                    <a:cs typeface="+mn-cs"/>
                    <a:sym typeface="Arial"/>
                  </a:defRPr>
                </a:pPr>
              </a:p>
            </p:txBody>
          </p:sp>
        </p:grpSp>
        <p:sp>
          <p:nvSpPr>
            <p:cNvPr id="1876" name="Line"/>
            <p:cNvSpPr/>
            <p:nvPr/>
          </p:nvSpPr>
          <p:spPr>
            <a:xfrm flipH="1">
              <a:off x="923954" y="2363928"/>
              <a:ext cx="681635" cy="1744"/>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1877" name="Line"/>
            <p:cNvSpPr/>
            <p:nvPr/>
          </p:nvSpPr>
          <p:spPr>
            <a:xfrm flipH="1">
              <a:off x="2391821" y="2363928"/>
              <a:ext cx="702555" cy="1744"/>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grpSp>
      <p:sp>
        <p:nvSpPr>
          <p:cNvPr id="1879" name="Lens, focused at blue object"/>
          <p:cNvSpPr txBox="1"/>
          <p:nvPr/>
        </p:nvSpPr>
        <p:spPr>
          <a:xfrm>
            <a:off x="1928474" y="-9807"/>
            <a:ext cx="5934756" cy="5589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D300"/>
              </a:buClr>
              <a:buFont typeface="Arial"/>
              <a:defRPr b="1" sz="3200">
                <a:solidFill>
                  <a:srgbClr val="FFD300"/>
                </a:solidFill>
                <a:uFill>
                  <a:solidFill>
                    <a:srgbClr val="FFD300"/>
                  </a:solidFill>
                </a:uFill>
                <a:latin typeface="+mn-lt"/>
                <a:ea typeface="+mn-ea"/>
                <a:cs typeface="+mn-cs"/>
                <a:sym typeface="Arial"/>
              </a:defRPr>
            </a:lvl1pPr>
          </a:lstStyle>
          <a:p>
            <a:pPr/>
            <a:r>
              <a:t>Lens, focused at blue object</a:t>
            </a:r>
          </a:p>
        </p:txBody>
      </p:sp>
      <p:pic>
        <p:nvPicPr>
          <p:cNvPr id="1880" name="tmp.jpg" descr="tmp.jpg"/>
          <p:cNvPicPr>
            <a:picLocks noChangeAspect="0"/>
          </p:cNvPicPr>
          <p:nvPr/>
        </p:nvPicPr>
        <p:blipFill>
          <a:blip r:embed="rId6">
            <a:extLst/>
          </a:blip>
          <a:srcRect l="12544" t="1646" r="12544" b="12275"/>
          <a:stretch>
            <a:fillRect/>
          </a:stretch>
        </p:blipFill>
        <p:spPr>
          <a:xfrm>
            <a:off x="5174518" y="1555032"/>
            <a:ext cx="4497741" cy="4726551"/>
          </a:xfrm>
          <a:prstGeom prst="rect">
            <a:avLst/>
          </a:prstGeom>
          <a:ln w="12700">
            <a:miter lim="400000"/>
          </a:ln>
        </p:spPr>
      </p:pic>
      <p:grpSp>
        <p:nvGrpSpPr>
          <p:cNvPr id="1883" name="Group"/>
          <p:cNvGrpSpPr/>
          <p:nvPr/>
        </p:nvGrpSpPr>
        <p:grpSpPr>
          <a:xfrm>
            <a:off x="-66527" y="1255183"/>
            <a:ext cx="238835" cy="5796508"/>
            <a:chOff x="0" y="0"/>
            <a:chExt cx="238833" cy="5796507"/>
          </a:xfrm>
        </p:grpSpPr>
        <p:sp>
          <p:nvSpPr>
            <p:cNvPr id="1881" name="Rectangle"/>
            <p:cNvSpPr/>
            <p:nvPr/>
          </p:nvSpPr>
          <p:spPr>
            <a:xfrm>
              <a:off x="0" y="0"/>
              <a:ext cx="238834" cy="5796508"/>
            </a:xfrm>
            <a:prstGeom prst="rect">
              <a:avLst/>
            </a:prstGeom>
            <a:solidFill>
              <a:srgbClr val="000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82" name="Rectangle"/>
            <p:cNvSpPr txBox="1"/>
            <p:nvPr/>
          </p:nvSpPr>
          <p:spPr>
            <a:xfrm>
              <a:off x="0" y="0"/>
              <a:ext cx="238834" cy="579650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1884" name="flatworld 1D scene"/>
          <p:cNvSpPr txBox="1"/>
          <p:nvPr/>
        </p:nvSpPr>
        <p:spPr>
          <a:xfrm>
            <a:off x="668932" y="1007633"/>
            <a:ext cx="307885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flatworld 1D scene</a:t>
            </a:r>
          </a:p>
        </p:txBody>
      </p:sp>
      <p:sp>
        <p:nvSpPr>
          <p:cNvPr id="1885" name="2D lightfield"/>
          <p:cNvSpPr txBox="1"/>
          <p:nvPr/>
        </p:nvSpPr>
        <p:spPr>
          <a:xfrm>
            <a:off x="6244910" y="1035526"/>
            <a:ext cx="2040702"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2D lightfield</a:t>
            </a:r>
          </a:p>
        </p:txBody>
      </p:sp>
      <p:sp>
        <p:nvSpPr>
          <p:cNvPr id="1886" name="Line"/>
          <p:cNvSpPr/>
          <p:nvPr/>
        </p:nvSpPr>
        <p:spPr>
          <a:xfrm>
            <a:off x="340318" y="678147"/>
            <a:ext cx="9286397"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1887" name="a"/>
          <p:cNvSpPr txBox="1"/>
          <p:nvPr/>
        </p:nvSpPr>
        <p:spPr>
          <a:xfrm>
            <a:off x="7411185" y="1574209"/>
            <a:ext cx="319420"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56D6"/>
              </a:buClr>
              <a:buFont typeface="Arial"/>
              <a:defRPr b="1" sz="2600">
                <a:solidFill>
                  <a:srgbClr val="FF56D6"/>
                </a:solidFill>
                <a:uFill>
                  <a:solidFill>
                    <a:srgbClr val="FF56D6"/>
                  </a:solidFill>
                </a:uFill>
                <a:latin typeface="+mn-lt"/>
                <a:ea typeface="+mn-ea"/>
                <a:cs typeface="+mn-cs"/>
                <a:sym typeface="Arial"/>
              </a:defRPr>
            </a:lvl1pPr>
          </a:lstStyle>
          <a:p>
            <a:pPr/>
            <a:r>
              <a:t>a</a:t>
            </a:r>
          </a:p>
        </p:txBody>
      </p:sp>
      <p:grpSp>
        <p:nvGrpSpPr>
          <p:cNvPr id="1890" name="Group"/>
          <p:cNvGrpSpPr/>
          <p:nvPr/>
        </p:nvGrpSpPr>
        <p:grpSpPr>
          <a:xfrm flipH="1">
            <a:off x="4787503" y="3289626"/>
            <a:ext cx="1521910" cy="1239494"/>
            <a:chOff x="0" y="0"/>
            <a:chExt cx="1521909" cy="1239493"/>
          </a:xfrm>
        </p:grpSpPr>
        <p:sp>
          <p:nvSpPr>
            <p:cNvPr id="1888" name="Shape"/>
            <p:cNvSpPr/>
            <p:nvPr/>
          </p:nvSpPr>
          <p:spPr>
            <a:xfrm>
              <a:off x="0" y="0"/>
              <a:ext cx="1521910" cy="12394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755" y="0"/>
                  </a:moveTo>
                  <a:lnTo>
                    <a:pt x="0" y="21600"/>
                  </a:lnTo>
                  <a:lnTo>
                    <a:pt x="3845" y="21600"/>
                  </a:lnTo>
                  <a:lnTo>
                    <a:pt x="21600" y="0"/>
                  </a:lnTo>
                  <a:close/>
                </a:path>
              </a:pathLst>
            </a:cu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89" name="Rectangle"/>
            <p:cNvSpPr txBox="1"/>
            <p:nvPr/>
          </p:nvSpPr>
          <p:spPr>
            <a:xfrm flipH="1">
              <a:off x="692468" y="563969"/>
              <a:ext cx="136973" cy="107868"/>
            </a:xfrm>
            <a:prstGeom prst="rect">
              <a:avLst/>
            </a:prstGeom>
            <a:noFill/>
            <a:ln w="12700" cap="flat">
              <a:noFill/>
              <a:miter lim="400000"/>
            </a:ln>
            <a:effectLst/>
          </p:spPr>
          <p:txBody>
            <a:bodyPr wrap="square" lIns="19612" tIns="19612" rIns="19612" bIns="19612" numCol="1" anchor="ctr">
              <a:noAutofit/>
            </a:bodyPr>
            <a:lstStyle/>
            <a:p>
              <a:pPr marL="26832" marR="26832"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93" name="Group"/>
          <p:cNvGrpSpPr/>
          <p:nvPr/>
        </p:nvGrpSpPr>
        <p:grpSpPr>
          <a:xfrm flipH="1">
            <a:off x="5460421" y="3289626"/>
            <a:ext cx="1521911" cy="1239494"/>
            <a:chOff x="0" y="0"/>
            <a:chExt cx="1521909" cy="1239493"/>
          </a:xfrm>
        </p:grpSpPr>
        <p:sp>
          <p:nvSpPr>
            <p:cNvPr id="1891" name="Shape"/>
            <p:cNvSpPr/>
            <p:nvPr/>
          </p:nvSpPr>
          <p:spPr>
            <a:xfrm>
              <a:off x="0" y="0"/>
              <a:ext cx="1521910" cy="12394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755" y="0"/>
                  </a:moveTo>
                  <a:lnTo>
                    <a:pt x="0" y="21600"/>
                  </a:lnTo>
                  <a:lnTo>
                    <a:pt x="3845" y="21600"/>
                  </a:lnTo>
                  <a:lnTo>
                    <a:pt x="21600" y="0"/>
                  </a:lnTo>
                  <a:close/>
                </a:path>
              </a:pathLst>
            </a:cu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92" name="Rectangle"/>
            <p:cNvSpPr txBox="1"/>
            <p:nvPr/>
          </p:nvSpPr>
          <p:spPr>
            <a:xfrm flipH="1">
              <a:off x="692468" y="563969"/>
              <a:ext cx="136973" cy="107868"/>
            </a:xfrm>
            <a:prstGeom prst="rect">
              <a:avLst/>
            </a:prstGeom>
            <a:noFill/>
            <a:ln w="12700" cap="flat">
              <a:noFill/>
              <a:miter lim="400000"/>
            </a:ln>
            <a:effectLst/>
          </p:spPr>
          <p:txBody>
            <a:bodyPr wrap="square" lIns="19612" tIns="19612" rIns="19612" bIns="19612" numCol="1" anchor="ctr">
              <a:noAutofit/>
            </a:bodyPr>
            <a:lstStyle/>
            <a:p>
              <a:pPr marL="26832" marR="26832"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96" name="Group"/>
          <p:cNvGrpSpPr/>
          <p:nvPr/>
        </p:nvGrpSpPr>
        <p:grpSpPr>
          <a:xfrm flipH="1">
            <a:off x="5123961" y="3289626"/>
            <a:ext cx="1521911" cy="1239494"/>
            <a:chOff x="0" y="0"/>
            <a:chExt cx="1521909" cy="1239493"/>
          </a:xfrm>
        </p:grpSpPr>
        <p:sp>
          <p:nvSpPr>
            <p:cNvPr id="1894" name="Shape"/>
            <p:cNvSpPr/>
            <p:nvPr/>
          </p:nvSpPr>
          <p:spPr>
            <a:xfrm>
              <a:off x="0" y="0"/>
              <a:ext cx="1521910" cy="12394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755" y="0"/>
                  </a:moveTo>
                  <a:lnTo>
                    <a:pt x="0" y="21600"/>
                  </a:lnTo>
                  <a:lnTo>
                    <a:pt x="3845" y="21600"/>
                  </a:lnTo>
                  <a:lnTo>
                    <a:pt x="21600" y="0"/>
                  </a:lnTo>
                  <a:close/>
                </a:path>
              </a:pathLst>
            </a:cu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95" name="Rectangle"/>
            <p:cNvSpPr txBox="1"/>
            <p:nvPr/>
          </p:nvSpPr>
          <p:spPr>
            <a:xfrm flipH="1">
              <a:off x="692468" y="563969"/>
              <a:ext cx="136973" cy="107868"/>
            </a:xfrm>
            <a:prstGeom prst="rect">
              <a:avLst/>
            </a:prstGeom>
            <a:noFill/>
            <a:ln w="12700" cap="flat">
              <a:noFill/>
              <a:miter lim="400000"/>
            </a:ln>
            <a:effectLst/>
          </p:spPr>
          <p:txBody>
            <a:bodyPr wrap="square" lIns="19612" tIns="19612" rIns="19612" bIns="19612" numCol="1" anchor="ctr">
              <a:noAutofit/>
            </a:bodyPr>
            <a:lstStyle/>
            <a:p>
              <a:pPr marL="26832" marR="26832"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899" name="Group"/>
          <p:cNvGrpSpPr/>
          <p:nvPr/>
        </p:nvGrpSpPr>
        <p:grpSpPr>
          <a:xfrm flipH="1">
            <a:off x="5795136" y="3289626"/>
            <a:ext cx="1521911" cy="1239494"/>
            <a:chOff x="0" y="0"/>
            <a:chExt cx="1521909" cy="1239493"/>
          </a:xfrm>
        </p:grpSpPr>
        <p:sp>
          <p:nvSpPr>
            <p:cNvPr id="1897" name="Shape"/>
            <p:cNvSpPr/>
            <p:nvPr/>
          </p:nvSpPr>
          <p:spPr>
            <a:xfrm>
              <a:off x="0" y="0"/>
              <a:ext cx="1521910" cy="12394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755" y="0"/>
                  </a:moveTo>
                  <a:lnTo>
                    <a:pt x="0" y="21600"/>
                  </a:lnTo>
                  <a:lnTo>
                    <a:pt x="3845" y="21600"/>
                  </a:lnTo>
                  <a:lnTo>
                    <a:pt x="21600" y="0"/>
                  </a:lnTo>
                  <a:close/>
                </a:path>
              </a:pathLst>
            </a:cu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898" name="Rectangle"/>
            <p:cNvSpPr txBox="1"/>
            <p:nvPr/>
          </p:nvSpPr>
          <p:spPr>
            <a:xfrm flipH="1">
              <a:off x="692468" y="563969"/>
              <a:ext cx="136973" cy="107868"/>
            </a:xfrm>
            <a:prstGeom prst="rect">
              <a:avLst/>
            </a:prstGeom>
            <a:noFill/>
            <a:ln w="12700" cap="flat">
              <a:noFill/>
              <a:miter lim="400000"/>
            </a:ln>
            <a:effectLst/>
          </p:spPr>
          <p:txBody>
            <a:bodyPr wrap="square" lIns="19612" tIns="19612" rIns="19612" bIns="19612" numCol="1" anchor="ctr">
              <a:noAutofit/>
            </a:bodyPr>
            <a:lstStyle/>
            <a:p>
              <a:pPr marL="26832" marR="26832"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02" name="Group"/>
          <p:cNvGrpSpPr/>
          <p:nvPr/>
        </p:nvGrpSpPr>
        <p:grpSpPr>
          <a:xfrm flipH="1">
            <a:off x="6131595" y="3289626"/>
            <a:ext cx="1521911" cy="1239494"/>
            <a:chOff x="0" y="0"/>
            <a:chExt cx="1521909" cy="1239493"/>
          </a:xfrm>
        </p:grpSpPr>
        <p:sp>
          <p:nvSpPr>
            <p:cNvPr id="1900" name="Shape"/>
            <p:cNvSpPr/>
            <p:nvPr/>
          </p:nvSpPr>
          <p:spPr>
            <a:xfrm>
              <a:off x="0" y="0"/>
              <a:ext cx="1521910" cy="12394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755" y="0"/>
                  </a:moveTo>
                  <a:lnTo>
                    <a:pt x="0" y="21600"/>
                  </a:lnTo>
                  <a:lnTo>
                    <a:pt x="3845" y="21600"/>
                  </a:lnTo>
                  <a:lnTo>
                    <a:pt x="21600" y="0"/>
                  </a:lnTo>
                  <a:close/>
                </a:path>
              </a:pathLst>
            </a:cu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01" name="Rectangle"/>
            <p:cNvSpPr txBox="1"/>
            <p:nvPr/>
          </p:nvSpPr>
          <p:spPr>
            <a:xfrm flipH="1">
              <a:off x="692469" y="563969"/>
              <a:ext cx="136973" cy="107868"/>
            </a:xfrm>
            <a:prstGeom prst="rect">
              <a:avLst/>
            </a:prstGeom>
            <a:noFill/>
            <a:ln w="12700" cap="flat">
              <a:noFill/>
              <a:miter lim="400000"/>
            </a:ln>
            <a:effectLst/>
          </p:spPr>
          <p:txBody>
            <a:bodyPr wrap="square" lIns="19612" tIns="19612" rIns="19612" bIns="19612" numCol="1" anchor="ctr">
              <a:noAutofit/>
            </a:bodyPr>
            <a:lstStyle/>
            <a:p>
              <a:pPr marL="26832" marR="26832"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05" name="Group"/>
          <p:cNvGrpSpPr/>
          <p:nvPr/>
        </p:nvGrpSpPr>
        <p:grpSpPr>
          <a:xfrm flipH="1">
            <a:off x="6466311" y="3289626"/>
            <a:ext cx="1521910" cy="1239494"/>
            <a:chOff x="0" y="0"/>
            <a:chExt cx="1521909" cy="1239493"/>
          </a:xfrm>
        </p:grpSpPr>
        <p:sp>
          <p:nvSpPr>
            <p:cNvPr id="1903" name="Shape"/>
            <p:cNvSpPr/>
            <p:nvPr/>
          </p:nvSpPr>
          <p:spPr>
            <a:xfrm>
              <a:off x="0" y="0"/>
              <a:ext cx="1521910" cy="12394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755" y="0"/>
                  </a:moveTo>
                  <a:lnTo>
                    <a:pt x="0" y="21600"/>
                  </a:lnTo>
                  <a:lnTo>
                    <a:pt x="3845" y="21600"/>
                  </a:lnTo>
                  <a:lnTo>
                    <a:pt x="21600" y="0"/>
                  </a:lnTo>
                  <a:close/>
                </a:path>
              </a:pathLst>
            </a:cu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04" name="Rectangle"/>
            <p:cNvSpPr txBox="1"/>
            <p:nvPr/>
          </p:nvSpPr>
          <p:spPr>
            <a:xfrm flipH="1">
              <a:off x="692469" y="563969"/>
              <a:ext cx="136973" cy="107868"/>
            </a:xfrm>
            <a:prstGeom prst="rect">
              <a:avLst/>
            </a:prstGeom>
            <a:noFill/>
            <a:ln w="12700" cap="flat">
              <a:noFill/>
              <a:miter lim="400000"/>
            </a:ln>
            <a:effectLst/>
          </p:spPr>
          <p:txBody>
            <a:bodyPr wrap="square" lIns="19612" tIns="19612" rIns="19612" bIns="19612" numCol="1" anchor="ctr">
              <a:noAutofit/>
            </a:bodyPr>
            <a:lstStyle/>
            <a:p>
              <a:pPr marL="26832" marR="26832"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08" name="Group"/>
          <p:cNvGrpSpPr/>
          <p:nvPr/>
        </p:nvGrpSpPr>
        <p:grpSpPr>
          <a:xfrm flipH="1">
            <a:off x="6802770" y="3289626"/>
            <a:ext cx="1521910" cy="1239494"/>
            <a:chOff x="0" y="0"/>
            <a:chExt cx="1521909" cy="1239493"/>
          </a:xfrm>
        </p:grpSpPr>
        <p:sp>
          <p:nvSpPr>
            <p:cNvPr id="1906" name="Shape"/>
            <p:cNvSpPr/>
            <p:nvPr/>
          </p:nvSpPr>
          <p:spPr>
            <a:xfrm>
              <a:off x="0" y="0"/>
              <a:ext cx="1521910" cy="12394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755" y="0"/>
                  </a:moveTo>
                  <a:lnTo>
                    <a:pt x="0" y="21600"/>
                  </a:lnTo>
                  <a:lnTo>
                    <a:pt x="3845" y="21600"/>
                  </a:lnTo>
                  <a:lnTo>
                    <a:pt x="21600" y="0"/>
                  </a:lnTo>
                  <a:close/>
                </a:path>
              </a:pathLst>
            </a:cu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07" name="Rectangle"/>
            <p:cNvSpPr txBox="1"/>
            <p:nvPr/>
          </p:nvSpPr>
          <p:spPr>
            <a:xfrm flipH="1">
              <a:off x="692469" y="563969"/>
              <a:ext cx="136973" cy="107868"/>
            </a:xfrm>
            <a:prstGeom prst="rect">
              <a:avLst/>
            </a:prstGeom>
            <a:noFill/>
            <a:ln w="12700" cap="flat">
              <a:noFill/>
              <a:miter lim="400000"/>
            </a:ln>
            <a:effectLst/>
          </p:spPr>
          <p:txBody>
            <a:bodyPr wrap="square" lIns="19612" tIns="19612" rIns="19612" bIns="19612" numCol="1" anchor="ctr">
              <a:noAutofit/>
            </a:bodyPr>
            <a:lstStyle/>
            <a:p>
              <a:pPr marL="26832" marR="26832"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11" name="Group"/>
          <p:cNvGrpSpPr/>
          <p:nvPr/>
        </p:nvGrpSpPr>
        <p:grpSpPr>
          <a:xfrm flipH="1">
            <a:off x="7137485" y="3289626"/>
            <a:ext cx="1521911" cy="1239494"/>
            <a:chOff x="0" y="0"/>
            <a:chExt cx="1521909" cy="1239493"/>
          </a:xfrm>
        </p:grpSpPr>
        <p:sp>
          <p:nvSpPr>
            <p:cNvPr id="1909" name="Shape"/>
            <p:cNvSpPr/>
            <p:nvPr/>
          </p:nvSpPr>
          <p:spPr>
            <a:xfrm>
              <a:off x="0" y="0"/>
              <a:ext cx="1521910" cy="12394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755" y="0"/>
                  </a:moveTo>
                  <a:lnTo>
                    <a:pt x="0" y="21600"/>
                  </a:lnTo>
                  <a:lnTo>
                    <a:pt x="3845" y="21600"/>
                  </a:lnTo>
                  <a:lnTo>
                    <a:pt x="21600" y="0"/>
                  </a:lnTo>
                  <a:close/>
                </a:path>
              </a:pathLst>
            </a:cu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10" name="Rectangle"/>
            <p:cNvSpPr txBox="1"/>
            <p:nvPr/>
          </p:nvSpPr>
          <p:spPr>
            <a:xfrm flipH="1">
              <a:off x="692469" y="563969"/>
              <a:ext cx="136973" cy="107868"/>
            </a:xfrm>
            <a:prstGeom prst="rect">
              <a:avLst/>
            </a:prstGeom>
            <a:noFill/>
            <a:ln w="12700" cap="flat">
              <a:noFill/>
              <a:miter lim="400000"/>
            </a:ln>
            <a:effectLst/>
          </p:spPr>
          <p:txBody>
            <a:bodyPr wrap="square" lIns="19612" tIns="19612" rIns="19612" bIns="19612" numCol="1" anchor="ctr">
              <a:noAutofit/>
            </a:bodyPr>
            <a:lstStyle/>
            <a:p>
              <a:pPr marL="26832" marR="26832"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14" name="Group"/>
          <p:cNvGrpSpPr/>
          <p:nvPr/>
        </p:nvGrpSpPr>
        <p:grpSpPr>
          <a:xfrm flipH="1">
            <a:off x="7473944" y="3289626"/>
            <a:ext cx="1521911" cy="1239494"/>
            <a:chOff x="0" y="0"/>
            <a:chExt cx="1521909" cy="1239493"/>
          </a:xfrm>
        </p:grpSpPr>
        <p:sp>
          <p:nvSpPr>
            <p:cNvPr id="1912" name="Shape"/>
            <p:cNvSpPr/>
            <p:nvPr/>
          </p:nvSpPr>
          <p:spPr>
            <a:xfrm>
              <a:off x="0" y="0"/>
              <a:ext cx="1521910" cy="12394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755" y="0"/>
                  </a:moveTo>
                  <a:lnTo>
                    <a:pt x="0" y="21600"/>
                  </a:lnTo>
                  <a:lnTo>
                    <a:pt x="3845" y="21600"/>
                  </a:lnTo>
                  <a:lnTo>
                    <a:pt x="21600" y="0"/>
                  </a:lnTo>
                  <a:close/>
                </a:path>
              </a:pathLst>
            </a:cu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13" name="Rectangle"/>
            <p:cNvSpPr txBox="1"/>
            <p:nvPr/>
          </p:nvSpPr>
          <p:spPr>
            <a:xfrm flipH="1">
              <a:off x="692469" y="563969"/>
              <a:ext cx="136973" cy="107868"/>
            </a:xfrm>
            <a:prstGeom prst="rect">
              <a:avLst/>
            </a:prstGeom>
            <a:noFill/>
            <a:ln w="12700" cap="flat">
              <a:noFill/>
              <a:miter lim="400000"/>
            </a:ln>
            <a:effectLst/>
          </p:spPr>
          <p:txBody>
            <a:bodyPr wrap="square" lIns="19612" tIns="19612" rIns="19612" bIns="19612" numCol="1" anchor="ctr">
              <a:noAutofit/>
            </a:bodyPr>
            <a:lstStyle/>
            <a:p>
              <a:pPr marL="26832" marR="26832"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17" name="Group"/>
          <p:cNvGrpSpPr/>
          <p:nvPr/>
        </p:nvGrpSpPr>
        <p:grpSpPr>
          <a:xfrm flipH="1">
            <a:off x="7808659" y="3289626"/>
            <a:ext cx="1521911" cy="1239494"/>
            <a:chOff x="0" y="0"/>
            <a:chExt cx="1521909" cy="1239493"/>
          </a:xfrm>
        </p:grpSpPr>
        <p:sp>
          <p:nvSpPr>
            <p:cNvPr id="1915" name="Shape"/>
            <p:cNvSpPr/>
            <p:nvPr/>
          </p:nvSpPr>
          <p:spPr>
            <a:xfrm>
              <a:off x="0" y="0"/>
              <a:ext cx="1521910" cy="12394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755" y="0"/>
                  </a:moveTo>
                  <a:lnTo>
                    <a:pt x="0" y="21600"/>
                  </a:lnTo>
                  <a:lnTo>
                    <a:pt x="3845" y="21600"/>
                  </a:lnTo>
                  <a:lnTo>
                    <a:pt x="21600" y="0"/>
                  </a:lnTo>
                  <a:close/>
                </a:path>
              </a:pathLst>
            </a:cu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16" name="Rectangle"/>
            <p:cNvSpPr txBox="1"/>
            <p:nvPr/>
          </p:nvSpPr>
          <p:spPr>
            <a:xfrm flipH="1">
              <a:off x="692469" y="563969"/>
              <a:ext cx="136973" cy="107868"/>
            </a:xfrm>
            <a:prstGeom prst="rect">
              <a:avLst/>
            </a:prstGeom>
            <a:noFill/>
            <a:ln w="12700" cap="flat">
              <a:noFill/>
              <a:miter lim="400000"/>
            </a:ln>
            <a:effectLst/>
          </p:spPr>
          <p:txBody>
            <a:bodyPr wrap="square" lIns="19612" tIns="19612" rIns="19612" bIns="19612" numCol="1" anchor="ctr">
              <a:noAutofit/>
            </a:bodyPr>
            <a:lstStyle/>
            <a:p>
              <a:pPr marL="26832" marR="26832"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20" name="Group"/>
          <p:cNvGrpSpPr/>
          <p:nvPr/>
        </p:nvGrpSpPr>
        <p:grpSpPr>
          <a:xfrm flipH="1">
            <a:off x="8145119" y="3289626"/>
            <a:ext cx="1521910" cy="1239494"/>
            <a:chOff x="0" y="0"/>
            <a:chExt cx="1521909" cy="1239493"/>
          </a:xfrm>
        </p:grpSpPr>
        <p:sp>
          <p:nvSpPr>
            <p:cNvPr id="1918" name="Shape"/>
            <p:cNvSpPr/>
            <p:nvPr/>
          </p:nvSpPr>
          <p:spPr>
            <a:xfrm>
              <a:off x="0" y="0"/>
              <a:ext cx="1521910" cy="12394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755" y="0"/>
                  </a:moveTo>
                  <a:lnTo>
                    <a:pt x="0" y="21600"/>
                  </a:lnTo>
                  <a:lnTo>
                    <a:pt x="3845" y="21600"/>
                  </a:lnTo>
                  <a:lnTo>
                    <a:pt x="21600" y="0"/>
                  </a:lnTo>
                  <a:close/>
                </a:path>
              </a:pathLst>
            </a:cu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19" name="Rectangle"/>
            <p:cNvSpPr txBox="1"/>
            <p:nvPr/>
          </p:nvSpPr>
          <p:spPr>
            <a:xfrm flipH="1">
              <a:off x="692469" y="563969"/>
              <a:ext cx="136973" cy="107868"/>
            </a:xfrm>
            <a:prstGeom prst="rect">
              <a:avLst/>
            </a:prstGeom>
            <a:noFill/>
            <a:ln w="12700" cap="flat">
              <a:noFill/>
              <a:miter lim="400000"/>
            </a:ln>
            <a:effectLst/>
          </p:spPr>
          <p:txBody>
            <a:bodyPr wrap="square" lIns="19612" tIns="19612" rIns="19612" bIns="19612" numCol="1" anchor="ctr">
              <a:noAutofit/>
            </a:bodyPr>
            <a:lstStyle/>
            <a:p>
              <a:pPr marL="26832" marR="26832"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23" name="Group"/>
          <p:cNvGrpSpPr/>
          <p:nvPr/>
        </p:nvGrpSpPr>
        <p:grpSpPr>
          <a:xfrm flipH="1">
            <a:off x="8479834" y="3289626"/>
            <a:ext cx="1521911" cy="1239494"/>
            <a:chOff x="0" y="0"/>
            <a:chExt cx="1521909" cy="1239493"/>
          </a:xfrm>
        </p:grpSpPr>
        <p:sp>
          <p:nvSpPr>
            <p:cNvPr id="1921" name="Shape"/>
            <p:cNvSpPr/>
            <p:nvPr/>
          </p:nvSpPr>
          <p:spPr>
            <a:xfrm>
              <a:off x="0" y="0"/>
              <a:ext cx="1521910" cy="12394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755" y="0"/>
                  </a:moveTo>
                  <a:lnTo>
                    <a:pt x="0" y="21600"/>
                  </a:lnTo>
                  <a:lnTo>
                    <a:pt x="3845" y="21600"/>
                  </a:lnTo>
                  <a:lnTo>
                    <a:pt x="21600" y="0"/>
                  </a:lnTo>
                  <a:close/>
                </a:path>
              </a:pathLst>
            </a:cu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22" name="Rectangle"/>
            <p:cNvSpPr txBox="1"/>
            <p:nvPr/>
          </p:nvSpPr>
          <p:spPr>
            <a:xfrm flipH="1">
              <a:off x="692468" y="563969"/>
              <a:ext cx="136973" cy="107868"/>
            </a:xfrm>
            <a:prstGeom prst="rect">
              <a:avLst/>
            </a:prstGeom>
            <a:noFill/>
            <a:ln w="12700" cap="flat">
              <a:noFill/>
              <a:miter lim="400000"/>
            </a:ln>
            <a:effectLst/>
          </p:spPr>
          <p:txBody>
            <a:bodyPr wrap="square" lIns="19612" tIns="19612" rIns="19612" bIns="19612" numCol="1" anchor="ctr">
              <a:noAutofit/>
            </a:bodyPr>
            <a:lstStyle/>
            <a:p>
              <a:pPr marL="26832" marR="26832" defTabSz="1000224">
                <a:buClr>
                  <a:srgbClr val="000000"/>
                </a:buClr>
                <a:buFont typeface="Arial"/>
                <a:defRPr b="1" sz="1800">
                  <a:uFill>
                    <a:solidFill>
                      <a:srgbClr val="000000"/>
                    </a:solidFill>
                  </a:uFill>
                  <a:latin typeface="+mn-lt"/>
                  <a:ea typeface="+mn-ea"/>
                  <a:cs typeface="+mn-cs"/>
                  <a:sym typeface="Arial"/>
                </a:defRPr>
              </a:pPr>
            </a:p>
          </p:txBody>
        </p:sp>
      </p:grpSp>
      <p:sp>
        <p:nvSpPr>
          <p:cNvPr id="1924" name="b"/>
          <p:cNvSpPr txBox="1"/>
          <p:nvPr/>
        </p:nvSpPr>
        <p:spPr>
          <a:xfrm>
            <a:off x="9553713" y="3509283"/>
            <a:ext cx="33747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00FDFF"/>
              </a:buClr>
              <a:buFont typeface="Arial"/>
              <a:defRPr b="1" sz="2600">
                <a:solidFill>
                  <a:srgbClr val="00FDFF"/>
                </a:solidFill>
                <a:uFill>
                  <a:solidFill>
                    <a:srgbClr val="00FDFF"/>
                  </a:solidFill>
                </a:uFill>
                <a:latin typeface="+mn-lt"/>
                <a:ea typeface="+mn-ea"/>
                <a:cs typeface="+mn-cs"/>
                <a:sym typeface="Arial"/>
              </a:defRPr>
            </a:lvl1pPr>
          </a:lstStyle>
          <a:p>
            <a:pPr/>
            <a:r>
              <a:t>b</a:t>
            </a:r>
          </a:p>
        </p:txBody>
      </p:sp>
      <p:grpSp>
        <p:nvGrpSpPr>
          <p:cNvPr id="1935" name="Group"/>
          <p:cNvGrpSpPr/>
          <p:nvPr/>
        </p:nvGrpSpPr>
        <p:grpSpPr>
          <a:xfrm>
            <a:off x="1727993" y="3467444"/>
            <a:ext cx="998918" cy="1433002"/>
            <a:chOff x="0" y="0"/>
            <a:chExt cx="998916" cy="1433001"/>
          </a:xfrm>
        </p:grpSpPr>
        <p:sp>
          <p:nvSpPr>
            <p:cNvPr id="1925" name="Line"/>
            <p:cNvSpPr/>
            <p:nvPr/>
          </p:nvSpPr>
          <p:spPr>
            <a:xfrm flipH="1" flipV="1">
              <a:off x="167357" y="0"/>
              <a:ext cx="831560" cy="1427772"/>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grpSp>
          <p:nvGrpSpPr>
            <p:cNvPr id="1934" name="Group"/>
            <p:cNvGrpSpPr/>
            <p:nvPr/>
          </p:nvGrpSpPr>
          <p:grpSpPr>
            <a:xfrm>
              <a:off x="-1" y="3922"/>
              <a:ext cx="988459" cy="1429080"/>
              <a:chOff x="0" y="0"/>
              <a:chExt cx="988457" cy="1429078"/>
            </a:xfrm>
          </p:grpSpPr>
          <p:sp>
            <p:nvSpPr>
              <p:cNvPr id="1926" name="Line"/>
              <p:cNvSpPr/>
              <p:nvPr/>
            </p:nvSpPr>
            <p:spPr>
              <a:xfrm>
                <a:off x="172587" y="0"/>
                <a:ext cx="596213" cy="423625"/>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1927" name="Line"/>
              <p:cNvSpPr/>
              <p:nvPr/>
            </p:nvSpPr>
            <p:spPr>
              <a:xfrm>
                <a:off x="768799" y="424931"/>
                <a:ext cx="219659" cy="988458"/>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1928" name="Line"/>
              <p:cNvSpPr/>
              <p:nvPr/>
            </p:nvSpPr>
            <p:spPr>
              <a:xfrm>
                <a:off x="172587" y="0"/>
                <a:ext cx="439315" cy="439315"/>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1929" name="Line"/>
              <p:cNvSpPr/>
              <p:nvPr/>
            </p:nvSpPr>
            <p:spPr>
              <a:xfrm>
                <a:off x="611901" y="424931"/>
                <a:ext cx="372634" cy="1000226"/>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1930" name="Line"/>
              <p:cNvSpPr/>
              <p:nvPr/>
            </p:nvSpPr>
            <p:spPr>
              <a:xfrm flipH="1" flipV="1">
                <a:off x="172587" y="32687"/>
                <a:ext cx="78450" cy="372633"/>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1931" name="Line"/>
              <p:cNvSpPr/>
              <p:nvPr/>
            </p:nvSpPr>
            <p:spPr>
              <a:xfrm flipV="1">
                <a:off x="0" y="0"/>
                <a:ext cx="156898" cy="423625"/>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1932" name="Line"/>
              <p:cNvSpPr/>
              <p:nvPr/>
            </p:nvSpPr>
            <p:spPr>
              <a:xfrm>
                <a:off x="0" y="440621"/>
                <a:ext cx="972767" cy="972769"/>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1933" name="Line"/>
              <p:cNvSpPr/>
              <p:nvPr/>
            </p:nvSpPr>
            <p:spPr>
              <a:xfrm>
                <a:off x="251036" y="409242"/>
                <a:ext cx="721732" cy="1019837"/>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grpSp>
      </p:grpSp>
      <p:grpSp>
        <p:nvGrpSpPr>
          <p:cNvPr id="1948" name="Group"/>
          <p:cNvGrpSpPr/>
          <p:nvPr/>
        </p:nvGrpSpPr>
        <p:grpSpPr>
          <a:xfrm>
            <a:off x="3142946" y="1657234"/>
            <a:ext cx="6719372" cy="2261518"/>
            <a:chOff x="0" y="0"/>
            <a:chExt cx="6719370" cy="2261517"/>
          </a:xfrm>
        </p:grpSpPr>
        <p:grpSp>
          <p:nvGrpSpPr>
            <p:cNvPr id="1938" name="Group"/>
            <p:cNvGrpSpPr/>
            <p:nvPr/>
          </p:nvGrpSpPr>
          <p:grpSpPr>
            <a:xfrm>
              <a:off x="0" y="1019836"/>
              <a:ext cx="823715" cy="251264"/>
              <a:chOff x="0" y="0"/>
              <a:chExt cx="823714" cy="251263"/>
            </a:xfrm>
          </p:grpSpPr>
          <p:sp>
            <p:nvSpPr>
              <p:cNvPr id="1936" name="Rectangle"/>
              <p:cNvSpPr/>
              <p:nvPr/>
            </p:nvSpPr>
            <p:spPr>
              <a:xfrm>
                <a:off x="55965" y="68642"/>
                <a:ext cx="696235" cy="156899"/>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37" name="b plane"/>
              <p:cNvSpPr txBox="1"/>
              <p:nvPr/>
            </p:nvSpPr>
            <p:spPr>
              <a:xfrm>
                <a:off x="0" y="0"/>
                <a:ext cx="823715"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a:uFill>
                      <a:solidFill>
                        <a:srgbClr val="000000"/>
                      </a:solidFill>
                    </a:uFill>
                    <a:latin typeface="+mn-lt"/>
                    <a:ea typeface="+mn-ea"/>
                    <a:cs typeface="+mn-cs"/>
                    <a:sym typeface="Arial"/>
                  </a:defRPr>
                </a:lvl1pPr>
              </a:lstStyle>
              <a:p>
                <a:pPr/>
                <a:r>
                  <a:t>b plane</a:t>
                </a:r>
              </a:p>
            </p:txBody>
          </p:sp>
        </p:grpSp>
        <p:grpSp>
          <p:nvGrpSpPr>
            <p:cNvPr id="1941" name="Group"/>
            <p:cNvGrpSpPr/>
            <p:nvPr/>
          </p:nvGrpSpPr>
          <p:grpSpPr>
            <a:xfrm>
              <a:off x="27892" y="2010254"/>
              <a:ext cx="823715" cy="251264"/>
              <a:chOff x="0" y="0"/>
              <a:chExt cx="823714" cy="251263"/>
            </a:xfrm>
          </p:grpSpPr>
          <p:sp>
            <p:nvSpPr>
              <p:cNvPr id="1939" name="Rectangle"/>
              <p:cNvSpPr/>
              <p:nvPr/>
            </p:nvSpPr>
            <p:spPr>
              <a:xfrm>
                <a:off x="57490" y="68642"/>
                <a:ext cx="696236" cy="156899"/>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40" name="a plane"/>
              <p:cNvSpPr txBox="1"/>
              <p:nvPr/>
            </p:nvSpPr>
            <p:spPr>
              <a:xfrm>
                <a:off x="0" y="0"/>
                <a:ext cx="823715"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a:uFill>
                      <a:solidFill>
                        <a:srgbClr val="000000"/>
                      </a:solidFill>
                    </a:uFill>
                    <a:latin typeface="+mn-lt"/>
                    <a:ea typeface="+mn-ea"/>
                    <a:cs typeface="+mn-cs"/>
                    <a:sym typeface="Arial"/>
                  </a:defRPr>
                </a:lvl1pPr>
              </a:lstStyle>
              <a:p>
                <a:pPr/>
                <a:r>
                  <a:t>a plane</a:t>
                </a:r>
              </a:p>
            </p:txBody>
          </p:sp>
        </p:grpSp>
        <p:grpSp>
          <p:nvGrpSpPr>
            <p:cNvPr id="1944" name="Group"/>
            <p:cNvGrpSpPr/>
            <p:nvPr/>
          </p:nvGrpSpPr>
          <p:grpSpPr>
            <a:xfrm>
              <a:off x="4380464" y="-1"/>
              <a:ext cx="372454" cy="362828"/>
              <a:chOff x="0" y="0"/>
              <a:chExt cx="372453" cy="362826"/>
            </a:xfrm>
          </p:grpSpPr>
          <p:sp>
            <p:nvSpPr>
              <p:cNvPr id="1942" name="Rectangle"/>
              <p:cNvSpPr/>
              <p:nvPr/>
            </p:nvSpPr>
            <p:spPr>
              <a:xfrm>
                <a:off x="0" y="88255"/>
                <a:ext cx="362827" cy="274572"/>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43" name="a"/>
              <p:cNvSpPr txBox="1"/>
              <p:nvPr/>
            </p:nvSpPr>
            <p:spPr>
              <a:xfrm>
                <a:off x="68463" y="0"/>
                <a:ext cx="303991" cy="337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sz="1800">
                    <a:uFill>
                      <a:solidFill>
                        <a:srgbClr val="000000"/>
                      </a:solidFill>
                    </a:uFill>
                    <a:latin typeface="+mn-lt"/>
                    <a:ea typeface="+mn-ea"/>
                    <a:cs typeface="+mn-cs"/>
                    <a:sym typeface="Arial"/>
                  </a:defRPr>
                </a:lvl1pPr>
              </a:lstStyle>
              <a:p>
                <a:pPr/>
                <a:r>
                  <a:t>a</a:t>
                </a:r>
              </a:p>
            </p:txBody>
          </p:sp>
        </p:grpSp>
        <p:grpSp>
          <p:nvGrpSpPr>
            <p:cNvPr id="1947" name="Group"/>
            <p:cNvGrpSpPr/>
            <p:nvPr/>
          </p:nvGrpSpPr>
          <p:grpSpPr>
            <a:xfrm>
              <a:off x="6341688" y="1843550"/>
              <a:ext cx="377683" cy="362828"/>
              <a:chOff x="0" y="0"/>
              <a:chExt cx="377682" cy="362826"/>
            </a:xfrm>
          </p:grpSpPr>
          <p:sp>
            <p:nvSpPr>
              <p:cNvPr id="1945" name="Rectangle"/>
              <p:cNvSpPr/>
              <p:nvPr/>
            </p:nvSpPr>
            <p:spPr>
              <a:xfrm>
                <a:off x="0" y="88255"/>
                <a:ext cx="362827" cy="274572"/>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46" name="b"/>
              <p:cNvSpPr txBox="1"/>
              <p:nvPr/>
            </p:nvSpPr>
            <p:spPr>
              <a:xfrm>
                <a:off x="73693" y="0"/>
                <a:ext cx="303990" cy="337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sz="1800">
                    <a:uFill>
                      <a:solidFill>
                        <a:srgbClr val="000000"/>
                      </a:solidFill>
                    </a:uFill>
                    <a:latin typeface="+mn-lt"/>
                    <a:ea typeface="+mn-ea"/>
                    <a:cs typeface="+mn-cs"/>
                    <a:sym typeface="Arial"/>
                  </a:defRPr>
                </a:lvl1pPr>
              </a:lstStyle>
              <a:p>
                <a:pPr/>
                <a:r>
                  <a:t>b</a:t>
                </a: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9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8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890"/>
                                        </p:tgtEl>
                                        <p:attrNameLst>
                                          <p:attrName>style.visibility</p:attrName>
                                        </p:attrNameLst>
                                      </p:cBhvr>
                                      <p:to>
                                        <p:strVal val="visible"/>
                                      </p:to>
                                    </p:set>
                                  </p:childTnLst>
                                </p:cTn>
                              </p:par>
                            </p:childTnLst>
                          </p:cTn>
                        </p:par>
                        <p:par>
                          <p:cTn id="15" fill="hold">
                            <p:stCondLst>
                              <p:cond delay="0"/>
                            </p:stCondLst>
                            <p:childTnLst>
                              <p:par>
                                <p:cTn id="16" presetClass="entr" nodeType="afterEffect" presetSubtype="0" presetID="1" grpId="4" fill="hold">
                                  <p:stCondLst>
                                    <p:cond delay="0"/>
                                  </p:stCondLst>
                                  <p:iterate type="el" backwards="0">
                                    <p:tmAbs val="0"/>
                                  </p:iterate>
                                  <p:childTnLst>
                                    <p:set>
                                      <p:cBhvr>
                                        <p:cTn id="17" fill="hold"/>
                                        <p:tgtEl>
                                          <p:spTgt spid="1896"/>
                                        </p:tgtEl>
                                        <p:attrNameLst>
                                          <p:attrName>style.visibility</p:attrName>
                                        </p:attrNameLst>
                                      </p:cBhvr>
                                      <p:to>
                                        <p:strVal val="visible"/>
                                      </p:to>
                                    </p:set>
                                  </p:childTnLst>
                                </p:cTn>
                              </p:par>
                            </p:childTnLst>
                          </p:cTn>
                        </p:par>
                        <p:par>
                          <p:cTn id="18" fill="hold">
                            <p:stCondLst>
                              <p:cond delay="0"/>
                            </p:stCondLst>
                            <p:childTnLst>
                              <p:par>
                                <p:cTn id="19" presetClass="entr" nodeType="afterEffect" presetSubtype="0" presetID="1" grpId="5" fill="hold">
                                  <p:stCondLst>
                                    <p:cond delay="0"/>
                                  </p:stCondLst>
                                  <p:iterate type="el" backwards="0">
                                    <p:tmAbs val="0"/>
                                  </p:iterate>
                                  <p:childTnLst>
                                    <p:set>
                                      <p:cBhvr>
                                        <p:cTn id="20" fill="hold"/>
                                        <p:tgtEl>
                                          <p:spTgt spid="1899"/>
                                        </p:tgtEl>
                                        <p:attrNameLst>
                                          <p:attrName>style.visibility</p:attrName>
                                        </p:attrNameLst>
                                      </p:cBhvr>
                                      <p:to>
                                        <p:strVal val="visible"/>
                                      </p:to>
                                    </p:set>
                                  </p:childTnLst>
                                </p:cTn>
                              </p:par>
                            </p:childTnLst>
                          </p:cTn>
                        </p:par>
                        <p:par>
                          <p:cTn id="21" fill="hold">
                            <p:stCondLst>
                              <p:cond delay="0"/>
                            </p:stCondLst>
                            <p:childTnLst>
                              <p:par>
                                <p:cTn id="22" presetClass="entr" nodeType="afterEffect" presetSubtype="0" presetID="1" grpId="6" fill="hold">
                                  <p:stCondLst>
                                    <p:cond delay="0"/>
                                  </p:stCondLst>
                                  <p:iterate type="el" backwards="0">
                                    <p:tmAbs val="0"/>
                                  </p:iterate>
                                  <p:childTnLst>
                                    <p:set>
                                      <p:cBhvr>
                                        <p:cTn id="23" fill="hold"/>
                                        <p:tgtEl>
                                          <p:spTgt spid="1902"/>
                                        </p:tgtEl>
                                        <p:attrNameLst>
                                          <p:attrName>style.visibility</p:attrName>
                                        </p:attrNameLst>
                                      </p:cBhvr>
                                      <p:to>
                                        <p:strVal val="visible"/>
                                      </p:to>
                                    </p:set>
                                  </p:childTnLst>
                                </p:cTn>
                              </p:par>
                            </p:childTnLst>
                          </p:cTn>
                        </p:par>
                        <p:par>
                          <p:cTn id="24" fill="hold">
                            <p:stCondLst>
                              <p:cond delay="0"/>
                            </p:stCondLst>
                            <p:childTnLst>
                              <p:par>
                                <p:cTn id="25" presetClass="entr" nodeType="afterEffect" presetSubtype="0" presetID="1" grpId="7" fill="hold">
                                  <p:stCondLst>
                                    <p:cond delay="0"/>
                                  </p:stCondLst>
                                  <p:iterate type="el" backwards="0">
                                    <p:tmAbs val="0"/>
                                  </p:iterate>
                                  <p:childTnLst>
                                    <p:set>
                                      <p:cBhvr>
                                        <p:cTn id="26" fill="hold"/>
                                        <p:tgtEl>
                                          <p:spTgt spid="1905"/>
                                        </p:tgtEl>
                                        <p:attrNameLst>
                                          <p:attrName>style.visibility</p:attrName>
                                        </p:attrNameLst>
                                      </p:cBhvr>
                                      <p:to>
                                        <p:strVal val="visible"/>
                                      </p:to>
                                    </p:set>
                                  </p:childTnLst>
                                </p:cTn>
                              </p:par>
                            </p:childTnLst>
                          </p:cTn>
                        </p:par>
                        <p:par>
                          <p:cTn id="27" fill="hold">
                            <p:stCondLst>
                              <p:cond delay="0"/>
                            </p:stCondLst>
                            <p:childTnLst>
                              <p:par>
                                <p:cTn id="28" presetClass="entr" nodeType="afterEffect" presetSubtype="0" presetID="1" grpId="8" fill="hold">
                                  <p:stCondLst>
                                    <p:cond delay="0"/>
                                  </p:stCondLst>
                                  <p:iterate type="el" backwards="0">
                                    <p:tmAbs val="0"/>
                                  </p:iterate>
                                  <p:childTnLst>
                                    <p:set>
                                      <p:cBhvr>
                                        <p:cTn id="29" fill="hold"/>
                                        <p:tgtEl>
                                          <p:spTgt spid="1908"/>
                                        </p:tgtEl>
                                        <p:attrNameLst>
                                          <p:attrName>style.visibility</p:attrName>
                                        </p:attrNameLst>
                                      </p:cBhvr>
                                      <p:to>
                                        <p:strVal val="visible"/>
                                      </p:to>
                                    </p:set>
                                  </p:childTnLst>
                                </p:cTn>
                              </p:par>
                            </p:childTnLst>
                          </p:cTn>
                        </p:par>
                        <p:par>
                          <p:cTn id="30" fill="hold">
                            <p:stCondLst>
                              <p:cond delay="0"/>
                            </p:stCondLst>
                            <p:childTnLst>
                              <p:par>
                                <p:cTn id="31" presetClass="entr" nodeType="afterEffect" presetSubtype="0" presetID="1" grpId="9" fill="hold">
                                  <p:stCondLst>
                                    <p:cond delay="0"/>
                                  </p:stCondLst>
                                  <p:iterate type="el" backwards="0">
                                    <p:tmAbs val="0"/>
                                  </p:iterate>
                                  <p:childTnLst>
                                    <p:set>
                                      <p:cBhvr>
                                        <p:cTn id="32" fill="hold"/>
                                        <p:tgtEl>
                                          <p:spTgt spid="1911"/>
                                        </p:tgtEl>
                                        <p:attrNameLst>
                                          <p:attrName>style.visibility</p:attrName>
                                        </p:attrNameLst>
                                      </p:cBhvr>
                                      <p:to>
                                        <p:strVal val="visible"/>
                                      </p:to>
                                    </p:set>
                                  </p:childTnLst>
                                </p:cTn>
                              </p:par>
                            </p:childTnLst>
                          </p:cTn>
                        </p:par>
                        <p:par>
                          <p:cTn id="33" fill="hold">
                            <p:stCondLst>
                              <p:cond delay="0"/>
                            </p:stCondLst>
                            <p:childTnLst>
                              <p:par>
                                <p:cTn id="34" presetClass="entr" nodeType="afterEffect" presetSubtype="0" presetID="1" grpId="10" fill="hold">
                                  <p:stCondLst>
                                    <p:cond delay="0"/>
                                  </p:stCondLst>
                                  <p:iterate type="el" backwards="0">
                                    <p:tmAbs val="0"/>
                                  </p:iterate>
                                  <p:childTnLst>
                                    <p:set>
                                      <p:cBhvr>
                                        <p:cTn id="35" fill="hold"/>
                                        <p:tgtEl>
                                          <p:spTgt spid="1914"/>
                                        </p:tgtEl>
                                        <p:attrNameLst>
                                          <p:attrName>style.visibility</p:attrName>
                                        </p:attrNameLst>
                                      </p:cBhvr>
                                      <p:to>
                                        <p:strVal val="visible"/>
                                      </p:to>
                                    </p:set>
                                  </p:childTnLst>
                                </p:cTn>
                              </p:par>
                            </p:childTnLst>
                          </p:cTn>
                        </p:par>
                        <p:par>
                          <p:cTn id="36" fill="hold">
                            <p:stCondLst>
                              <p:cond delay="0"/>
                            </p:stCondLst>
                            <p:childTnLst>
                              <p:par>
                                <p:cTn id="37" presetClass="entr" nodeType="afterEffect" presetSubtype="0" presetID="1" grpId="11" fill="hold">
                                  <p:stCondLst>
                                    <p:cond delay="0"/>
                                  </p:stCondLst>
                                  <p:iterate type="el" backwards="0">
                                    <p:tmAbs val="0"/>
                                  </p:iterate>
                                  <p:childTnLst>
                                    <p:set>
                                      <p:cBhvr>
                                        <p:cTn id="38" fill="hold"/>
                                        <p:tgtEl>
                                          <p:spTgt spid="1917"/>
                                        </p:tgtEl>
                                        <p:attrNameLst>
                                          <p:attrName>style.visibility</p:attrName>
                                        </p:attrNameLst>
                                      </p:cBhvr>
                                      <p:to>
                                        <p:strVal val="visible"/>
                                      </p:to>
                                    </p:set>
                                  </p:childTnLst>
                                </p:cTn>
                              </p:par>
                            </p:childTnLst>
                          </p:cTn>
                        </p:par>
                        <p:par>
                          <p:cTn id="39" fill="hold">
                            <p:stCondLst>
                              <p:cond delay="0"/>
                            </p:stCondLst>
                            <p:childTnLst>
                              <p:par>
                                <p:cTn id="40" presetClass="entr" nodeType="afterEffect" presetSubtype="0" presetID="1" grpId="12" fill="hold">
                                  <p:stCondLst>
                                    <p:cond delay="0"/>
                                  </p:stCondLst>
                                  <p:iterate type="el" backwards="0">
                                    <p:tmAbs val="0"/>
                                  </p:iterate>
                                  <p:childTnLst>
                                    <p:set>
                                      <p:cBhvr>
                                        <p:cTn id="41" fill="hold"/>
                                        <p:tgtEl>
                                          <p:spTgt spid="1920"/>
                                        </p:tgtEl>
                                        <p:attrNameLst>
                                          <p:attrName>style.visibility</p:attrName>
                                        </p:attrNameLst>
                                      </p:cBhvr>
                                      <p:to>
                                        <p:strVal val="visible"/>
                                      </p:to>
                                    </p:set>
                                  </p:childTnLst>
                                </p:cTn>
                              </p:par>
                            </p:childTnLst>
                          </p:cTn>
                        </p:par>
                        <p:par>
                          <p:cTn id="42" fill="hold">
                            <p:stCondLst>
                              <p:cond delay="0"/>
                            </p:stCondLst>
                            <p:childTnLst>
                              <p:par>
                                <p:cTn id="43" presetClass="entr" nodeType="afterEffect" presetSubtype="0" presetID="1" grpId="13" fill="hold">
                                  <p:stCondLst>
                                    <p:cond delay="0"/>
                                  </p:stCondLst>
                                  <p:iterate type="el" backwards="0">
                                    <p:tmAbs val="0"/>
                                  </p:iterate>
                                  <p:childTnLst>
                                    <p:set>
                                      <p:cBhvr>
                                        <p:cTn id="44" fill="hold"/>
                                        <p:tgtEl>
                                          <p:spTgt spid="19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05" grpId="7"/>
      <p:bldP build="whole" bldLvl="1" animBg="1" rev="0" advAuto="0" spid="1902" grpId="6"/>
      <p:bldP build="whole" bldLvl="1" animBg="1" rev="0" advAuto="0" spid="1899" grpId="5"/>
      <p:bldP build="whole" bldLvl="1" animBg="1" rev="0" advAuto="0" spid="1896" grpId="4"/>
      <p:bldP build="whole" bldLvl="1" animBg="1" rev="0" advAuto="0" spid="1893" grpId="2"/>
      <p:bldP build="whole" bldLvl="1" animBg="1" rev="0" advAuto="0" spid="1890" grpId="3"/>
      <p:bldP build="whole" bldLvl="1" animBg="1" rev="0" advAuto="0" spid="1923" grpId="13"/>
      <p:bldP build="whole" bldLvl="1" animBg="1" rev="0" advAuto="0" spid="1920" grpId="12"/>
      <p:bldP build="whole" bldLvl="1" animBg="1" rev="0" advAuto="0" spid="1917" grpId="11"/>
      <p:bldP build="whole" bldLvl="1" animBg="1" rev="0" advAuto="0" spid="1914" grpId="10"/>
      <p:bldP build="whole" bldLvl="1" animBg="1" rev="0" advAuto="0" spid="1935" grpId="1"/>
      <p:bldP build="whole" bldLvl="1" animBg="1" rev="0" advAuto="0" spid="1911" grpId="9"/>
      <p:bldP build="whole" bldLvl="1" animBg="1" rev="0" advAuto="0" spid="1908" grpId="8"/>
    </p:bldLst>
  </p:timing>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952" name="hello"/>
          <p:cNvSpPr txBox="1"/>
          <p:nvPr/>
        </p:nvSpPr>
        <p:spPr>
          <a:xfrm>
            <a:off x="3434258" y="6858182"/>
            <a:ext cx="317718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buClr>
                <a:srgbClr val="000000"/>
              </a:buClr>
              <a:buFont typeface="Arial"/>
              <a:defRPr>
                <a:uFill>
                  <a:solidFill>
                    <a:srgbClr val="000000"/>
                  </a:solidFill>
                </a:uFill>
                <a:latin typeface="+mn-lt"/>
                <a:ea typeface="+mn-ea"/>
                <a:cs typeface="+mn-cs"/>
                <a:sym typeface="Arial"/>
              </a:defRPr>
            </a:lvl1pPr>
          </a:lstStyle>
          <a:p>
            <a:pPr/>
            <a:r>
              <a:t>hello</a:t>
            </a:r>
          </a:p>
        </p:txBody>
      </p:sp>
      <p:sp>
        <p:nvSpPr>
          <p:cNvPr id="1953" name="13"/>
          <p:cNvSpPr txBox="1"/>
          <p:nvPr/>
        </p:nvSpPr>
        <p:spPr>
          <a:xfrm>
            <a:off x="7199808" y="6858182"/>
            <a:ext cx="234366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000000"/>
              </a:buClr>
              <a:buFont typeface="Arial"/>
              <a:defRPr>
                <a:uFill>
                  <a:solidFill>
                    <a:srgbClr val="000000"/>
                  </a:solidFill>
                </a:uFill>
                <a:latin typeface="+mn-lt"/>
                <a:ea typeface="+mn-ea"/>
                <a:cs typeface="+mn-cs"/>
                <a:sym typeface="Arial"/>
              </a:defRPr>
            </a:lvl1pPr>
          </a:lstStyle>
          <a:p>
            <a:pPr/>
            <a:r>
              <a:t>13</a:t>
            </a:r>
          </a:p>
        </p:txBody>
      </p:sp>
      <p:grpSp>
        <p:nvGrpSpPr>
          <p:cNvPr id="1956" name="Group"/>
          <p:cNvGrpSpPr/>
          <p:nvPr/>
        </p:nvGrpSpPr>
        <p:grpSpPr>
          <a:xfrm>
            <a:off x="2116" y="1528883"/>
            <a:ext cx="9854934" cy="4933568"/>
            <a:chOff x="0" y="0"/>
            <a:chExt cx="9854932" cy="4933567"/>
          </a:xfrm>
        </p:grpSpPr>
        <p:sp>
          <p:nvSpPr>
            <p:cNvPr id="1954" name="Rectangle"/>
            <p:cNvSpPr/>
            <p:nvPr/>
          </p:nvSpPr>
          <p:spPr>
            <a:xfrm>
              <a:off x="0" y="0"/>
              <a:ext cx="9854933" cy="4933568"/>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55" name="Rectangle"/>
            <p:cNvSpPr txBox="1"/>
            <p:nvPr/>
          </p:nvSpPr>
          <p:spPr>
            <a:xfrm>
              <a:off x="0" y="0"/>
              <a:ext cx="9854933" cy="493356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25" name="Group"/>
          <p:cNvGrpSpPr/>
          <p:nvPr/>
        </p:nvGrpSpPr>
        <p:grpSpPr>
          <a:xfrm>
            <a:off x="117175" y="1558519"/>
            <a:ext cx="4373312" cy="3411877"/>
            <a:chOff x="0" y="0"/>
            <a:chExt cx="4373311" cy="3411876"/>
          </a:xfrm>
        </p:grpSpPr>
        <p:grpSp>
          <p:nvGrpSpPr>
            <p:cNvPr id="2017" name="Group"/>
            <p:cNvGrpSpPr/>
            <p:nvPr/>
          </p:nvGrpSpPr>
          <p:grpSpPr>
            <a:xfrm>
              <a:off x="0" y="0"/>
              <a:ext cx="4373312" cy="3411877"/>
              <a:chOff x="0" y="0"/>
              <a:chExt cx="4373311" cy="3411876"/>
            </a:xfrm>
          </p:grpSpPr>
          <p:grpSp>
            <p:nvGrpSpPr>
              <p:cNvPr id="1959" name="Group"/>
              <p:cNvGrpSpPr/>
              <p:nvPr/>
            </p:nvGrpSpPr>
            <p:grpSpPr>
              <a:xfrm>
                <a:off x="346918" y="2618451"/>
                <a:ext cx="3634803" cy="573551"/>
                <a:chOff x="0" y="0"/>
                <a:chExt cx="3634802" cy="573549"/>
              </a:xfrm>
            </p:grpSpPr>
            <p:sp>
              <p:nvSpPr>
                <p:cNvPr id="1957" name="Rectangle"/>
                <p:cNvSpPr/>
                <p:nvPr/>
              </p:nvSpPr>
              <p:spPr>
                <a:xfrm>
                  <a:off x="0" y="0"/>
                  <a:ext cx="3634803" cy="573550"/>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58" name="Rectangle"/>
                <p:cNvSpPr txBox="1"/>
                <p:nvPr/>
              </p:nvSpPr>
              <p:spPr>
                <a:xfrm>
                  <a:off x="0" y="0"/>
                  <a:ext cx="3634803" cy="57355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74" name="Group"/>
              <p:cNvGrpSpPr/>
              <p:nvPr/>
            </p:nvGrpSpPr>
            <p:grpSpPr>
              <a:xfrm>
                <a:off x="0" y="0"/>
                <a:ext cx="4098959" cy="3147983"/>
                <a:chOff x="0" y="0"/>
                <a:chExt cx="4098958" cy="3147982"/>
              </a:xfrm>
            </p:grpSpPr>
            <p:grpSp>
              <p:nvGrpSpPr>
                <p:cNvPr id="1969" name="Group"/>
                <p:cNvGrpSpPr/>
                <p:nvPr/>
              </p:nvGrpSpPr>
              <p:grpSpPr>
                <a:xfrm>
                  <a:off x="0" y="69296"/>
                  <a:ext cx="4098959" cy="3078687"/>
                  <a:chOff x="0" y="0"/>
                  <a:chExt cx="4098958" cy="3078685"/>
                </a:xfrm>
              </p:grpSpPr>
              <p:pic>
                <p:nvPicPr>
                  <p:cNvPr id="1960" name="tmp.jpg" descr="tmp.jpg"/>
                  <p:cNvPicPr>
                    <a:picLocks noChangeAspect="0"/>
                  </p:cNvPicPr>
                  <p:nvPr/>
                </p:nvPicPr>
                <p:blipFill>
                  <a:blip r:embed="rId2">
                    <a:extLst/>
                  </a:blip>
                  <a:stretch>
                    <a:fillRect/>
                  </a:stretch>
                </p:blipFill>
                <p:spPr>
                  <a:xfrm>
                    <a:off x="0" y="0"/>
                    <a:ext cx="4098959" cy="3078686"/>
                  </a:xfrm>
                  <a:prstGeom prst="rect">
                    <a:avLst/>
                  </a:prstGeom>
                  <a:ln w="12700" cap="flat">
                    <a:noFill/>
                    <a:miter lim="400000"/>
                  </a:ln>
                  <a:effectLst/>
                </p:spPr>
              </p:pic>
              <p:grpSp>
                <p:nvGrpSpPr>
                  <p:cNvPr id="1963" name="Group"/>
                  <p:cNvGrpSpPr/>
                  <p:nvPr/>
                </p:nvGrpSpPr>
                <p:grpSpPr>
                  <a:xfrm>
                    <a:off x="818128" y="157856"/>
                    <a:ext cx="1283339" cy="410493"/>
                    <a:chOff x="0" y="0"/>
                    <a:chExt cx="1283338" cy="410491"/>
                  </a:xfrm>
                </p:grpSpPr>
                <p:sp>
                  <p:nvSpPr>
                    <p:cNvPr id="1961"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62"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66" name="Group"/>
                  <p:cNvGrpSpPr/>
                  <p:nvPr/>
                </p:nvGrpSpPr>
                <p:grpSpPr>
                  <a:xfrm>
                    <a:off x="1998799" y="1594576"/>
                    <a:ext cx="1283339" cy="410493"/>
                    <a:chOff x="0" y="0"/>
                    <a:chExt cx="1283338" cy="410491"/>
                  </a:xfrm>
                </p:grpSpPr>
                <p:sp>
                  <p:nvSpPr>
                    <p:cNvPr id="1964"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65"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pic>
                <p:nvPicPr>
                  <p:cNvPr id="1967" name="tmp2.jpg" descr="tmp2.jpg"/>
                  <p:cNvPicPr>
                    <a:picLocks noChangeAspect="0"/>
                  </p:cNvPicPr>
                  <p:nvPr/>
                </p:nvPicPr>
                <p:blipFill>
                  <a:blip r:embed="rId3">
                    <a:extLst/>
                  </a:blip>
                  <a:stretch>
                    <a:fillRect/>
                  </a:stretch>
                </p:blipFill>
                <p:spPr>
                  <a:xfrm>
                    <a:off x="721877" y="1748511"/>
                    <a:ext cx="1251256" cy="224488"/>
                  </a:xfrm>
                  <a:prstGeom prst="rect">
                    <a:avLst/>
                  </a:prstGeom>
                  <a:ln w="12700" cap="flat">
                    <a:noFill/>
                    <a:miter lim="400000"/>
                  </a:ln>
                  <a:effectLst/>
                </p:spPr>
              </p:pic>
              <p:pic>
                <p:nvPicPr>
                  <p:cNvPr id="1968" name="tmp2.jpg" descr="tmp2.jpg"/>
                  <p:cNvPicPr>
                    <a:picLocks noChangeAspect="0"/>
                  </p:cNvPicPr>
                  <p:nvPr/>
                </p:nvPicPr>
                <p:blipFill>
                  <a:blip r:embed="rId4">
                    <a:extLst/>
                  </a:blip>
                  <a:stretch>
                    <a:fillRect/>
                  </a:stretch>
                </p:blipFill>
                <p:spPr>
                  <a:xfrm>
                    <a:off x="2072591" y="568348"/>
                    <a:ext cx="1071588" cy="192419"/>
                  </a:xfrm>
                  <a:prstGeom prst="rect">
                    <a:avLst/>
                  </a:prstGeom>
                  <a:ln w="12700" cap="flat">
                    <a:noFill/>
                    <a:miter lim="400000"/>
                  </a:ln>
                  <a:effectLst/>
                </p:spPr>
              </p:pic>
            </p:grpSp>
            <p:sp>
              <p:nvSpPr>
                <p:cNvPr id="1970" name="depth"/>
                <p:cNvSpPr txBox="1"/>
                <p:nvPr/>
              </p:nvSpPr>
              <p:spPr>
                <a:xfrm rot="16200000">
                  <a:off x="-134939" y="1785637"/>
                  <a:ext cx="688824"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depth</a:t>
                  </a:r>
                </a:p>
              </p:txBody>
            </p:sp>
            <p:sp>
              <p:nvSpPr>
                <p:cNvPr id="1971" name="horizontal position"/>
                <p:cNvSpPr txBox="1"/>
                <p:nvPr/>
              </p:nvSpPr>
              <p:spPr>
                <a:xfrm>
                  <a:off x="845941" y="0"/>
                  <a:ext cx="1953069"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horizontal position</a:t>
                  </a:r>
                </a:p>
              </p:txBody>
            </p:sp>
            <p:sp>
              <p:nvSpPr>
                <p:cNvPr id="1972" name="Line"/>
                <p:cNvSpPr/>
                <p:nvPr/>
              </p:nvSpPr>
              <p:spPr>
                <a:xfrm flipH="1" flipV="1">
                  <a:off x="448902" y="1412952"/>
                  <a:ext cx="1744" cy="921777"/>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sp>
              <p:nvSpPr>
                <p:cNvPr id="1973" name="Line"/>
                <p:cNvSpPr/>
                <p:nvPr/>
              </p:nvSpPr>
              <p:spPr>
                <a:xfrm>
                  <a:off x="753110" y="387014"/>
                  <a:ext cx="2510367" cy="1745"/>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grpSp>
          <p:sp>
            <p:nvSpPr>
              <p:cNvPr id="1975" name="Line"/>
              <p:cNvSpPr/>
              <p:nvPr/>
            </p:nvSpPr>
            <p:spPr>
              <a:xfrm>
                <a:off x="667687" y="3355872"/>
                <a:ext cx="2695159" cy="1743"/>
              </a:xfrm>
              <a:prstGeom prst="line">
                <a:avLst/>
              </a:prstGeom>
              <a:noFill/>
              <a:ln w="25400" cap="flat">
                <a:solidFill>
                  <a:srgbClr val="000000"/>
                </a:solidFill>
                <a:prstDash val="solid"/>
                <a:round/>
              </a:ln>
              <a:effectLst/>
            </p:spPr>
            <p:txBody>
              <a:bodyPr wrap="square" lIns="0" tIns="0" rIns="0" bIns="0" numCol="1" anchor="t">
                <a:noAutofit/>
              </a:bodyPr>
              <a:lstStyle/>
              <a:p>
                <a:pPr defTabSz="353020">
                  <a:defRPr sz="900"/>
                </a:pPr>
              </a:p>
            </p:txBody>
          </p:sp>
          <p:sp>
            <p:nvSpPr>
              <p:cNvPr id="1976" name="sensor plane"/>
              <p:cNvSpPr txBox="1"/>
              <p:nvPr/>
            </p:nvSpPr>
            <p:spPr>
              <a:xfrm>
                <a:off x="2951424" y="3066482"/>
                <a:ext cx="1421888" cy="2512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sensor plane</a:t>
                </a:r>
              </a:p>
            </p:txBody>
          </p:sp>
          <p:sp>
            <p:nvSpPr>
              <p:cNvPr id="1977" name="aperture"/>
              <p:cNvSpPr txBox="1"/>
              <p:nvPr/>
            </p:nvSpPr>
            <p:spPr>
              <a:xfrm>
                <a:off x="3054279" y="2327319"/>
                <a:ext cx="1029644"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aperture</a:t>
                </a:r>
              </a:p>
            </p:txBody>
          </p:sp>
          <p:grpSp>
            <p:nvGrpSpPr>
              <p:cNvPr id="1980" name="Group"/>
              <p:cNvGrpSpPr/>
              <p:nvPr/>
            </p:nvGrpSpPr>
            <p:grpSpPr>
              <a:xfrm>
                <a:off x="223143" y="2627168"/>
                <a:ext cx="3711509" cy="529532"/>
                <a:chOff x="0" y="0"/>
                <a:chExt cx="3711507" cy="529530"/>
              </a:xfrm>
            </p:grpSpPr>
            <p:sp>
              <p:nvSpPr>
                <p:cNvPr id="1978" name="Rectangle"/>
                <p:cNvSpPr/>
                <p:nvPr/>
              </p:nvSpPr>
              <p:spPr>
                <a:xfrm>
                  <a:off x="0" y="0"/>
                  <a:ext cx="3711508" cy="529531"/>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79" name="Rectangle"/>
                <p:cNvSpPr txBox="1"/>
                <p:nvPr/>
              </p:nvSpPr>
              <p:spPr>
                <a:xfrm>
                  <a:off x="0" y="0"/>
                  <a:ext cx="3711508" cy="52953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83" name="Group"/>
              <p:cNvGrpSpPr/>
              <p:nvPr/>
            </p:nvGrpSpPr>
            <p:grpSpPr>
              <a:xfrm>
                <a:off x="2030956" y="3284396"/>
                <a:ext cx="130749" cy="127481"/>
                <a:chOff x="0" y="0"/>
                <a:chExt cx="130748" cy="127479"/>
              </a:xfrm>
            </p:grpSpPr>
            <p:sp>
              <p:nvSpPr>
                <p:cNvPr id="1981" name="Square"/>
                <p:cNvSpPr/>
                <p:nvPr/>
              </p:nvSpPr>
              <p:spPr>
                <a:xfrm>
                  <a:off x="0" y="0"/>
                  <a:ext cx="130749" cy="127480"/>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82"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86" name="Group"/>
              <p:cNvGrpSpPr/>
              <p:nvPr/>
            </p:nvGrpSpPr>
            <p:grpSpPr>
              <a:xfrm>
                <a:off x="2198314" y="3284396"/>
                <a:ext cx="130749" cy="127481"/>
                <a:chOff x="0" y="0"/>
                <a:chExt cx="130748" cy="127479"/>
              </a:xfrm>
            </p:grpSpPr>
            <p:sp>
              <p:nvSpPr>
                <p:cNvPr id="1984" name="Square"/>
                <p:cNvSpPr/>
                <p:nvPr/>
              </p:nvSpPr>
              <p:spPr>
                <a:xfrm>
                  <a:off x="0" y="0"/>
                  <a:ext cx="130749" cy="127480"/>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85"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89" name="Group"/>
              <p:cNvGrpSpPr/>
              <p:nvPr/>
            </p:nvGrpSpPr>
            <p:grpSpPr>
              <a:xfrm>
                <a:off x="2365889" y="3284396"/>
                <a:ext cx="130750" cy="127481"/>
                <a:chOff x="0" y="0"/>
                <a:chExt cx="130748" cy="127479"/>
              </a:xfrm>
            </p:grpSpPr>
            <p:sp>
              <p:nvSpPr>
                <p:cNvPr id="1987" name="Square"/>
                <p:cNvSpPr/>
                <p:nvPr/>
              </p:nvSpPr>
              <p:spPr>
                <a:xfrm>
                  <a:off x="0" y="0"/>
                  <a:ext cx="130749" cy="127480"/>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88"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92" name="Group"/>
              <p:cNvGrpSpPr/>
              <p:nvPr/>
            </p:nvGrpSpPr>
            <p:grpSpPr>
              <a:xfrm>
                <a:off x="2532593" y="3284396"/>
                <a:ext cx="130750" cy="127481"/>
                <a:chOff x="0" y="0"/>
                <a:chExt cx="130748" cy="127479"/>
              </a:xfrm>
            </p:grpSpPr>
            <p:sp>
              <p:nvSpPr>
                <p:cNvPr id="1990" name="Square"/>
                <p:cNvSpPr/>
                <p:nvPr/>
              </p:nvSpPr>
              <p:spPr>
                <a:xfrm>
                  <a:off x="0" y="0"/>
                  <a:ext cx="130749" cy="127480"/>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91"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95" name="Group"/>
              <p:cNvGrpSpPr/>
              <p:nvPr/>
            </p:nvGrpSpPr>
            <p:grpSpPr>
              <a:xfrm>
                <a:off x="2699298" y="3284396"/>
                <a:ext cx="130749" cy="127481"/>
                <a:chOff x="0" y="0"/>
                <a:chExt cx="130748" cy="127479"/>
              </a:xfrm>
            </p:grpSpPr>
            <p:sp>
              <p:nvSpPr>
                <p:cNvPr id="1993" name="Square"/>
                <p:cNvSpPr/>
                <p:nvPr/>
              </p:nvSpPr>
              <p:spPr>
                <a:xfrm>
                  <a:off x="0" y="0"/>
                  <a:ext cx="130749" cy="127480"/>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94"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1998" name="Group"/>
              <p:cNvGrpSpPr/>
              <p:nvPr/>
            </p:nvGrpSpPr>
            <p:grpSpPr>
              <a:xfrm>
                <a:off x="2871232" y="3284396"/>
                <a:ext cx="130749" cy="127481"/>
                <a:chOff x="0" y="0"/>
                <a:chExt cx="130748" cy="127479"/>
              </a:xfrm>
            </p:grpSpPr>
            <p:sp>
              <p:nvSpPr>
                <p:cNvPr id="1996" name="Square"/>
                <p:cNvSpPr/>
                <p:nvPr/>
              </p:nvSpPr>
              <p:spPr>
                <a:xfrm>
                  <a:off x="0" y="0"/>
                  <a:ext cx="130749" cy="127480"/>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1997"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01" name="Group"/>
              <p:cNvGrpSpPr/>
              <p:nvPr/>
            </p:nvGrpSpPr>
            <p:grpSpPr>
              <a:xfrm>
                <a:off x="1025066" y="3284396"/>
                <a:ext cx="130749" cy="127481"/>
                <a:chOff x="0" y="0"/>
                <a:chExt cx="130748" cy="127479"/>
              </a:xfrm>
            </p:grpSpPr>
            <p:sp>
              <p:nvSpPr>
                <p:cNvPr id="1999" name="Square"/>
                <p:cNvSpPr/>
                <p:nvPr/>
              </p:nvSpPr>
              <p:spPr>
                <a:xfrm>
                  <a:off x="0" y="0"/>
                  <a:ext cx="130749" cy="127480"/>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00"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04" name="Group"/>
              <p:cNvGrpSpPr/>
              <p:nvPr/>
            </p:nvGrpSpPr>
            <p:grpSpPr>
              <a:xfrm>
                <a:off x="1192424" y="3284396"/>
                <a:ext cx="130749" cy="127481"/>
                <a:chOff x="0" y="0"/>
                <a:chExt cx="130748" cy="127479"/>
              </a:xfrm>
            </p:grpSpPr>
            <p:sp>
              <p:nvSpPr>
                <p:cNvPr id="2002" name="Square"/>
                <p:cNvSpPr/>
                <p:nvPr/>
              </p:nvSpPr>
              <p:spPr>
                <a:xfrm>
                  <a:off x="0" y="0"/>
                  <a:ext cx="130749" cy="127480"/>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03"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07" name="Group"/>
              <p:cNvGrpSpPr/>
              <p:nvPr/>
            </p:nvGrpSpPr>
            <p:grpSpPr>
              <a:xfrm>
                <a:off x="1359782" y="3284396"/>
                <a:ext cx="130749" cy="127481"/>
                <a:chOff x="0" y="0"/>
                <a:chExt cx="130748" cy="127479"/>
              </a:xfrm>
            </p:grpSpPr>
            <p:sp>
              <p:nvSpPr>
                <p:cNvPr id="2005" name="Square"/>
                <p:cNvSpPr/>
                <p:nvPr/>
              </p:nvSpPr>
              <p:spPr>
                <a:xfrm>
                  <a:off x="0" y="0"/>
                  <a:ext cx="130749" cy="127480"/>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06"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10" name="Group"/>
              <p:cNvGrpSpPr/>
              <p:nvPr/>
            </p:nvGrpSpPr>
            <p:grpSpPr>
              <a:xfrm>
                <a:off x="1527139" y="3284396"/>
                <a:ext cx="130750" cy="127481"/>
                <a:chOff x="0" y="0"/>
                <a:chExt cx="130748" cy="127479"/>
              </a:xfrm>
            </p:grpSpPr>
            <p:sp>
              <p:nvSpPr>
                <p:cNvPr id="2008" name="Square"/>
                <p:cNvSpPr/>
                <p:nvPr/>
              </p:nvSpPr>
              <p:spPr>
                <a:xfrm>
                  <a:off x="0" y="0"/>
                  <a:ext cx="130749" cy="127480"/>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09"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13" name="Group"/>
              <p:cNvGrpSpPr/>
              <p:nvPr/>
            </p:nvGrpSpPr>
            <p:grpSpPr>
              <a:xfrm>
                <a:off x="1696240" y="3284396"/>
                <a:ext cx="130750" cy="127481"/>
                <a:chOff x="0" y="0"/>
                <a:chExt cx="130748" cy="127479"/>
              </a:xfrm>
            </p:grpSpPr>
            <p:sp>
              <p:nvSpPr>
                <p:cNvPr id="2011" name="Square"/>
                <p:cNvSpPr/>
                <p:nvPr/>
              </p:nvSpPr>
              <p:spPr>
                <a:xfrm>
                  <a:off x="0" y="0"/>
                  <a:ext cx="130749" cy="127480"/>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12"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16" name="Group"/>
              <p:cNvGrpSpPr/>
              <p:nvPr/>
            </p:nvGrpSpPr>
            <p:grpSpPr>
              <a:xfrm>
                <a:off x="1863598" y="3284396"/>
                <a:ext cx="130749" cy="127481"/>
                <a:chOff x="0" y="0"/>
                <a:chExt cx="130748" cy="127479"/>
              </a:xfrm>
            </p:grpSpPr>
            <p:sp>
              <p:nvSpPr>
                <p:cNvPr id="2014" name="Square"/>
                <p:cNvSpPr/>
                <p:nvPr/>
              </p:nvSpPr>
              <p:spPr>
                <a:xfrm>
                  <a:off x="0" y="0"/>
                  <a:ext cx="130749" cy="127480"/>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15"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sp>
          <p:nvSpPr>
            <p:cNvPr id="2018" name="Line"/>
            <p:cNvSpPr/>
            <p:nvPr/>
          </p:nvSpPr>
          <p:spPr>
            <a:xfrm>
              <a:off x="2379618" y="2327319"/>
              <a:ext cx="1744" cy="78450"/>
            </a:xfrm>
            <a:prstGeom prst="line">
              <a:avLst/>
            </a:prstGeom>
            <a:noFill/>
            <a:ln w="25400" cap="flat">
              <a:solidFill>
                <a:srgbClr val="000000"/>
              </a:solidFill>
              <a:prstDash val="solid"/>
              <a:round/>
            </a:ln>
            <a:effectLst/>
          </p:spPr>
          <p:txBody>
            <a:bodyPr wrap="square" lIns="0" tIns="0" rIns="0" bIns="0" numCol="1" anchor="t">
              <a:noAutofit/>
            </a:bodyPr>
            <a:lstStyle/>
            <a:p>
              <a:pPr defTabSz="353020">
                <a:defRPr sz="900"/>
              </a:pPr>
            </a:p>
          </p:txBody>
        </p:sp>
        <p:sp>
          <p:nvSpPr>
            <p:cNvPr id="2019" name="Line"/>
            <p:cNvSpPr/>
            <p:nvPr/>
          </p:nvSpPr>
          <p:spPr>
            <a:xfrm>
              <a:off x="1621278" y="2327319"/>
              <a:ext cx="1744" cy="78450"/>
            </a:xfrm>
            <a:prstGeom prst="line">
              <a:avLst/>
            </a:prstGeom>
            <a:noFill/>
            <a:ln w="25400" cap="flat">
              <a:solidFill>
                <a:srgbClr val="000000"/>
              </a:solidFill>
              <a:prstDash val="solid"/>
              <a:round/>
            </a:ln>
            <a:effectLst/>
          </p:spPr>
          <p:txBody>
            <a:bodyPr wrap="square" lIns="0" tIns="0" rIns="0" bIns="0" numCol="1" anchor="t">
              <a:noAutofit/>
            </a:bodyPr>
            <a:lstStyle/>
            <a:p>
              <a:pPr defTabSz="353020">
                <a:defRPr sz="900"/>
              </a:pPr>
            </a:p>
          </p:txBody>
        </p:sp>
        <p:grpSp>
          <p:nvGrpSpPr>
            <p:cNvPr id="2022" name="Group"/>
            <p:cNvGrpSpPr/>
            <p:nvPr/>
          </p:nvGrpSpPr>
          <p:grpSpPr>
            <a:xfrm>
              <a:off x="1610818" y="2229693"/>
              <a:ext cx="784491" cy="238835"/>
              <a:chOff x="0" y="0"/>
              <a:chExt cx="784489" cy="238833"/>
            </a:xfrm>
          </p:grpSpPr>
          <p:sp>
            <p:nvSpPr>
              <p:cNvPr id="2020" name="Oval"/>
              <p:cNvSpPr/>
              <p:nvPr/>
            </p:nvSpPr>
            <p:spPr>
              <a:xfrm>
                <a:off x="0" y="0"/>
                <a:ext cx="784490" cy="238834"/>
              </a:xfrm>
              <a:prstGeom prst="ellipse">
                <a:avLst/>
              </a:prstGeom>
              <a:no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21" name="Rectangle"/>
              <p:cNvSpPr txBox="1"/>
              <p:nvPr/>
            </p:nvSpPr>
            <p:spPr>
              <a:xfrm>
                <a:off x="114877" y="34973"/>
                <a:ext cx="554736" cy="168887"/>
              </a:xfrm>
              <a:prstGeom prst="rect">
                <a:avLst/>
              </a:prstGeom>
              <a:noFill/>
              <a:ln w="12700" cap="flat">
                <a:noFill/>
                <a:miter lim="400000"/>
              </a:ln>
              <a:effectLst/>
            </p:spPr>
            <p:txBody>
              <a:bodyPr wrap="square" lIns="29418" tIns="29418" rIns="29418" bIns="29418" numCol="1" anchor="ctr">
                <a:noAutofit/>
              </a:bodyPr>
              <a:lstStyle/>
              <a:p>
                <a:pPr marL="43869" marR="43869" defTabSz="1000224">
                  <a:buClr>
                    <a:srgbClr val="000000"/>
                  </a:buClr>
                  <a:buFont typeface="Arial"/>
                  <a:defRPr b="1" sz="1800">
                    <a:uFill>
                      <a:solidFill>
                        <a:srgbClr val="000000"/>
                      </a:solidFill>
                    </a:uFill>
                    <a:latin typeface="+mn-lt"/>
                    <a:ea typeface="+mn-ea"/>
                    <a:cs typeface="+mn-cs"/>
                    <a:sym typeface="Arial"/>
                  </a:defRPr>
                </a:pPr>
              </a:p>
            </p:txBody>
          </p:sp>
        </p:grpSp>
        <p:sp>
          <p:nvSpPr>
            <p:cNvPr id="2023" name="Line"/>
            <p:cNvSpPr/>
            <p:nvPr/>
          </p:nvSpPr>
          <p:spPr>
            <a:xfrm flipH="1">
              <a:off x="923954" y="2363928"/>
              <a:ext cx="681635" cy="1744"/>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2024" name="Line"/>
            <p:cNvSpPr/>
            <p:nvPr/>
          </p:nvSpPr>
          <p:spPr>
            <a:xfrm flipH="1">
              <a:off x="2391821" y="2363928"/>
              <a:ext cx="702555" cy="1744"/>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grpSp>
      <p:sp>
        <p:nvSpPr>
          <p:cNvPr id="2026" name="Coded aperture lens"/>
          <p:cNvSpPr txBox="1"/>
          <p:nvPr/>
        </p:nvSpPr>
        <p:spPr>
          <a:xfrm>
            <a:off x="2767006" y="-9807"/>
            <a:ext cx="4304738" cy="5589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D300"/>
              </a:buClr>
              <a:buFont typeface="Arial"/>
              <a:defRPr b="1" sz="3200">
                <a:solidFill>
                  <a:srgbClr val="FFD300"/>
                </a:solidFill>
                <a:uFill>
                  <a:solidFill>
                    <a:srgbClr val="FFD300"/>
                  </a:solidFill>
                </a:uFill>
                <a:latin typeface="+mn-lt"/>
                <a:ea typeface="+mn-ea"/>
                <a:cs typeface="+mn-cs"/>
                <a:sym typeface="Arial"/>
              </a:defRPr>
            </a:lvl1pPr>
          </a:lstStyle>
          <a:p>
            <a:pPr/>
            <a:r>
              <a:t>Coded aperture lens</a:t>
            </a:r>
          </a:p>
        </p:txBody>
      </p:sp>
      <p:pic>
        <p:nvPicPr>
          <p:cNvPr id="2027" name="tmp.jpg" descr="tmp.jpg"/>
          <p:cNvPicPr>
            <a:picLocks noChangeAspect="0"/>
          </p:cNvPicPr>
          <p:nvPr/>
        </p:nvPicPr>
        <p:blipFill>
          <a:blip r:embed="rId5">
            <a:extLst/>
          </a:blip>
          <a:srcRect l="12544" t="1646" r="12544" b="12275"/>
          <a:stretch>
            <a:fillRect/>
          </a:stretch>
        </p:blipFill>
        <p:spPr>
          <a:xfrm>
            <a:off x="5174518" y="1555032"/>
            <a:ext cx="4497741" cy="4726551"/>
          </a:xfrm>
          <a:prstGeom prst="rect">
            <a:avLst/>
          </a:prstGeom>
          <a:ln w="12700">
            <a:miter lim="400000"/>
          </a:ln>
        </p:spPr>
      </p:pic>
      <p:grpSp>
        <p:nvGrpSpPr>
          <p:cNvPr id="2030" name="Group"/>
          <p:cNvGrpSpPr/>
          <p:nvPr/>
        </p:nvGrpSpPr>
        <p:grpSpPr>
          <a:xfrm>
            <a:off x="-66527" y="1255183"/>
            <a:ext cx="238835" cy="5796508"/>
            <a:chOff x="0" y="0"/>
            <a:chExt cx="238833" cy="5796507"/>
          </a:xfrm>
        </p:grpSpPr>
        <p:sp>
          <p:nvSpPr>
            <p:cNvPr id="2028" name="Rectangle"/>
            <p:cNvSpPr/>
            <p:nvPr/>
          </p:nvSpPr>
          <p:spPr>
            <a:xfrm>
              <a:off x="0" y="0"/>
              <a:ext cx="238834" cy="5796508"/>
            </a:xfrm>
            <a:prstGeom prst="rect">
              <a:avLst/>
            </a:prstGeom>
            <a:solidFill>
              <a:srgbClr val="000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29" name="Rectangle"/>
            <p:cNvSpPr txBox="1"/>
            <p:nvPr/>
          </p:nvSpPr>
          <p:spPr>
            <a:xfrm>
              <a:off x="0" y="0"/>
              <a:ext cx="238834" cy="579650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2031" name="flatworld 1D scene"/>
          <p:cNvSpPr txBox="1"/>
          <p:nvPr/>
        </p:nvSpPr>
        <p:spPr>
          <a:xfrm>
            <a:off x="668932" y="1007633"/>
            <a:ext cx="307885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flatworld 1D scene</a:t>
            </a:r>
          </a:p>
        </p:txBody>
      </p:sp>
      <p:sp>
        <p:nvSpPr>
          <p:cNvPr id="2032" name="2D lightfield"/>
          <p:cNvSpPr txBox="1"/>
          <p:nvPr/>
        </p:nvSpPr>
        <p:spPr>
          <a:xfrm>
            <a:off x="6244910" y="1035526"/>
            <a:ext cx="2040702"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2D lightfield</a:t>
            </a:r>
          </a:p>
        </p:txBody>
      </p:sp>
      <p:sp>
        <p:nvSpPr>
          <p:cNvPr id="2033" name="Line"/>
          <p:cNvSpPr/>
          <p:nvPr/>
        </p:nvSpPr>
        <p:spPr>
          <a:xfrm>
            <a:off x="340318" y="678147"/>
            <a:ext cx="9286397"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2034" name="Line"/>
          <p:cNvSpPr/>
          <p:nvPr/>
        </p:nvSpPr>
        <p:spPr>
          <a:xfrm>
            <a:off x="5179747" y="3913731"/>
            <a:ext cx="4670330" cy="1744"/>
          </a:xfrm>
          <a:prstGeom prst="line">
            <a:avLst/>
          </a:prstGeom>
          <a:ln w="38100">
            <a:solidFill>
              <a:srgbClr val="00FDFF"/>
            </a:solidFill>
            <a:tailEnd type="triangle"/>
          </a:ln>
        </p:spPr>
        <p:txBody>
          <a:bodyPr lIns="0" tIns="0" rIns="0" bIns="0"/>
          <a:lstStyle/>
          <a:p>
            <a:pPr defTabSz="353020">
              <a:defRPr sz="900"/>
            </a:pPr>
          </a:p>
        </p:txBody>
      </p:sp>
      <p:sp>
        <p:nvSpPr>
          <p:cNvPr id="2035" name="a"/>
          <p:cNvSpPr txBox="1"/>
          <p:nvPr/>
        </p:nvSpPr>
        <p:spPr>
          <a:xfrm>
            <a:off x="7411185" y="1574209"/>
            <a:ext cx="319420"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56D6"/>
              </a:buClr>
              <a:buFont typeface="Arial"/>
              <a:defRPr b="1" sz="2600">
                <a:solidFill>
                  <a:srgbClr val="FF56D6"/>
                </a:solidFill>
                <a:uFill>
                  <a:solidFill>
                    <a:srgbClr val="FF56D6"/>
                  </a:solidFill>
                </a:uFill>
                <a:latin typeface="+mn-lt"/>
                <a:ea typeface="+mn-ea"/>
                <a:cs typeface="+mn-cs"/>
                <a:sym typeface="Arial"/>
              </a:defRPr>
            </a:lvl1pPr>
          </a:lstStyle>
          <a:p>
            <a:pPr/>
            <a:r>
              <a:t>a</a:t>
            </a:r>
          </a:p>
        </p:txBody>
      </p:sp>
      <p:sp>
        <p:nvSpPr>
          <p:cNvPr id="2036" name="b"/>
          <p:cNvSpPr txBox="1"/>
          <p:nvPr/>
        </p:nvSpPr>
        <p:spPr>
          <a:xfrm>
            <a:off x="9553713" y="3509283"/>
            <a:ext cx="33747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00FDFF"/>
              </a:buClr>
              <a:buFont typeface="Arial"/>
              <a:defRPr b="1" sz="2600">
                <a:solidFill>
                  <a:srgbClr val="00FDFF"/>
                </a:solidFill>
                <a:uFill>
                  <a:solidFill>
                    <a:srgbClr val="00FDFF"/>
                  </a:solidFill>
                </a:uFill>
                <a:latin typeface="+mn-lt"/>
                <a:ea typeface="+mn-ea"/>
                <a:cs typeface="+mn-cs"/>
                <a:sym typeface="Arial"/>
              </a:defRPr>
            </a:lvl1pPr>
          </a:lstStyle>
          <a:p>
            <a:pPr/>
            <a:r>
              <a:t>b</a:t>
            </a:r>
          </a:p>
        </p:txBody>
      </p:sp>
      <p:grpSp>
        <p:nvGrpSpPr>
          <p:cNvPr id="2039" name="Group"/>
          <p:cNvGrpSpPr/>
          <p:nvPr/>
        </p:nvGrpSpPr>
        <p:grpSpPr>
          <a:xfrm flipH="1">
            <a:off x="7116565" y="3273936"/>
            <a:ext cx="261498" cy="219658"/>
            <a:chOff x="0" y="0"/>
            <a:chExt cx="261496" cy="219657"/>
          </a:xfrm>
        </p:grpSpPr>
        <p:sp>
          <p:nvSpPr>
            <p:cNvPr id="2037" name="Rectangle"/>
            <p:cNvSpPr/>
            <p:nvPr/>
          </p:nvSpPr>
          <p:spPr>
            <a:xfrm>
              <a:off x="0" y="0"/>
              <a:ext cx="261497" cy="219658"/>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38"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42" name="Group"/>
          <p:cNvGrpSpPr/>
          <p:nvPr/>
        </p:nvGrpSpPr>
        <p:grpSpPr>
          <a:xfrm flipH="1">
            <a:off x="6781850" y="3273936"/>
            <a:ext cx="261498" cy="219658"/>
            <a:chOff x="0" y="0"/>
            <a:chExt cx="261496" cy="219657"/>
          </a:xfrm>
        </p:grpSpPr>
        <p:sp>
          <p:nvSpPr>
            <p:cNvPr id="2040" name="Rectangle"/>
            <p:cNvSpPr/>
            <p:nvPr/>
          </p:nvSpPr>
          <p:spPr>
            <a:xfrm>
              <a:off x="0" y="0"/>
              <a:ext cx="261497" cy="219658"/>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41"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45" name="Group"/>
          <p:cNvGrpSpPr/>
          <p:nvPr/>
        </p:nvGrpSpPr>
        <p:grpSpPr>
          <a:xfrm flipH="1">
            <a:off x="6443648" y="3273936"/>
            <a:ext cx="261497" cy="219658"/>
            <a:chOff x="0" y="0"/>
            <a:chExt cx="261496" cy="219657"/>
          </a:xfrm>
        </p:grpSpPr>
        <p:sp>
          <p:nvSpPr>
            <p:cNvPr id="2043" name="Rectangle"/>
            <p:cNvSpPr/>
            <p:nvPr/>
          </p:nvSpPr>
          <p:spPr>
            <a:xfrm>
              <a:off x="0" y="0"/>
              <a:ext cx="261497" cy="219658"/>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44"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48" name="Group"/>
          <p:cNvGrpSpPr/>
          <p:nvPr/>
        </p:nvGrpSpPr>
        <p:grpSpPr>
          <a:xfrm flipH="1">
            <a:off x="6108932" y="3273936"/>
            <a:ext cx="261497" cy="219658"/>
            <a:chOff x="0" y="0"/>
            <a:chExt cx="261496" cy="219657"/>
          </a:xfrm>
        </p:grpSpPr>
        <p:sp>
          <p:nvSpPr>
            <p:cNvPr id="2046" name="Rectangle"/>
            <p:cNvSpPr/>
            <p:nvPr/>
          </p:nvSpPr>
          <p:spPr>
            <a:xfrm>
              <a:off x="0" y="0"/>
              <a:ext cx="261497" cy="219658"/>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47"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51" name="Group"/>
          <p:cNvGrpSpPr/>
          <p:nvPr/>
        </p:nvGrpSpPr>
        <p:grpSpPr>
          <a:xfrm flipH="1">
            <a:off x="5774216" y="3273936"/>
            <a:ext cx="261498" cy="219658"/>
            <a:chOff x="0" y="0"/>
            <a:chExt cx="261496" cy="219657"/>
          </a:xfrm>
        </p:grpSpPr>
        <p:sp>
          <p:nvSpPr>
            <p:cNvPr id="2049" name="Rectangle"/>
            <p:cNvSpPr/>
            <p:nvPr/>
          </p:nvSpPr>
          <p:spPr>
            <a:xfrm>
              <a:off x="0" y="0"/>
              <a:ext cx="261497" cy="219658"/>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50"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54" name="Group"/>
          <p:cNvGrpSpPr/>
          <p:nvPr/>
        </p:nvGrpSpPr>
        <p:grpSpPr>
          <a:xfrm flipH="1">
            <a:off x="5436014" y="3273936"/>
            <a:ext cx="261498" cy="219658"/>
            <a:chOff x="0" y="0"/>
            <a:chExt cx="261496" cy="219657"/>
          </a:xfrm>
        </p:grpSpPr>
        <p:sp>
          <p:nvSpPr>
            <p:cNvPr id="2052" name="Rectangle"/>
            <p:cNvSpPr/>
            <p:nvPr/>
          </p:nvSpPr>
          <p:spPr>
            <a:xfrm>
              <a:off x="0" y="0"/>
              <a:ext cx="261497" cy="219658"/>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53"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57" name="Group"/>
          <p:cNvGrpSpPr/>
          <p:nvPr/>
        </p:nvGrpSpPr>
        <p:grpSpPr>
          <a:xfrm flipH="1">
            <a:off x="9130089" y="3273936"/>
            <a:ext cx="261498" cy="219658"/>
            <a:chOff x="0" y="0"/>
            <a:chExt cx="261496" cy="219657"/>
          </a:xfrm>
        </p:grpSpPr>
        <p:sp>
          <p:nvSpPr>
            <p:cNvPr id="2055" name="Rectangle"/>
            <p:cNvSpPr/>
            <p:nvPr/>
          </p:nvSpPr>
          <p:spPr>
            <a:xfrm>
              <a:off x="0" y="0"/>
              <a:ext cx="261497" cy="219658"/>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56"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60" name="Group"/>
          <p:cNvGrpSpPr/>
          <p:nvPr/>
        </p:nvGrpSpPr>
        <p:grpSpPr>
          <a:xfrm flipH="1">
            <a:off x="8795373" y="3273936"/>
            <a:ext cx="261498" cy="219658"/>
            <a:chOff x="0" y="0"/>
            <a:chExt cx="261496" cy="219657"/>
          </a:xfrm>
        </p:grpSpPr>
        <p:sp>
          <p:nvSpPr>
            <p:cNvPr id="2058" name="Rectangle"/>
            <p:cNvSpPr/>
            <p:nvPr/>
          </p:nvSpPr>
          <p:spPr>
            <a:xfrm>
              <a:off x="0" y="0"/>
              <a:ext cx="261497" cy="219658"/>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59"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63" name="Group"/>
          <p:cNvGrpSpPr/>
          <p:nvPr/>
        </p:nvGrpSpPr>
        <p:grpSpPr>
          <a:xfrm flipH="1">
            <a:off x="8460658" y="3273936"/>
            <a:ext cx="261497" cy="219658"/>
            <a:chOff x="0" y="0"/>
            <a:chExt cx="261496" cy="219657"/>
          </a:xfrm>
        </p:grpSpPr>
        <p:sp>
          <p:nvSpPr>
            <p:cNvPr id="2061" name="Rectangle"/>
            <p:cNvSpPr/>
            <p:nvPr/>
          </p:nvSpPr>
          <p:spPr>
            <a:xfrm>
              <a:off x="0" y="0"/>
              <a:ext cx="261497" cy="219658"/>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62"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66" name="Group"/>
          <p:cNvGrpSpPr/>
          <p:nvPr/>
        </p:nvGrpSpPr>
        <p:grpSpPr>
          <a:xfrm flipH="1">
            <a:off x="8125942" y="3273936"/>
            <a:ext cx="261497" cy="219658"/>
            <a:chOff x="0" y="0"/>
            <a:chExt cx="261496" cy="219657"/>
          </a:xfrm>
        </p:grpSpPr>
        <p:sp>
          <p:nvSpPr>
            <p:cNvPr id="2064" name="Rectangle"/>
            <p:cNvSpPr/>
            <p:nvPr/>
          </p:nvSpPr>
          <p:spPr>
            <a:xfrm>
              <a:off x="0" y="0"/>
              <a:ext cx="261497" cy="219658"/>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65"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69" name="Group"/>
          <p:cNvGrpSpPr/>
          <p:nvPr/>
        </p:nvGrpSpPr>
        <p:grpSpPr>
          <a:xfrm flipH="1">
            <a:off x="7787740" y="3273936"/>
            <a:ext cx="261497" cy="219658"/>
            <a:chOff x="0" y="0"/>
            <a:chExt cx="261496" cy="219657"/>
          </a:xfrm>
        </p:grpSpPr>
        <p:sp>
          <p:nvSpPr>
            <p:cNvPr id="2067" name="Rectangle"/>
            <p:cNvSpPr/>
            <p:nvPr/>
          </p:nvSpPr>
          <p:spPr>
            <a:xfrm>
              <a:off x="0" y="0"/>
              <a:ext cx="261497" cy="219658"/>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68"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72" name="Group"/>
          <p:cNvGrpSpPr/>
          <p:nvPr/>
        </p:nvGrpSpPr>
        <p:grpSpPr>
          <a:xfrm flipH="1">
            <a:off x="7453024" y="3273936"/>
            <a:ext cx="261498" cy="219658"/>
            <a:chOff x="0" y="0"/>
            <a:chExt cx="261496" cy="219657"/>
          </a:xfrm>
        </p:grpSpPr>
        <p:sp>
          <p:nvSpPr>
            <p:cNvPr id="2070" name="Rectangle"/>
            <p:cNvSpPr/>
            <p:nvPr/>
          </p:nvSpPr>
          <p:spPr>
            <a:xfrm>
              <a:off x="0" y="0"/>
              <a:ext cx="261497" cy="219658"/>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71"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75" name="Group"/>
          <p:cNvGrpSpPr/>
          <p:nvPr/>
        </p:nvGrpSpPr>
        <p:grpSpPr>
          <a:xfrm flipH="1">
            <a:off x="7116565" y="3692331"/>
            <a:ext cx="261498" cy="407935"/>
            <a:chOff x="0" y="0"/>
            <a:chExt cx="261496" cy="407934"/>
          </a:xfrm>
        </p:grpSpPr>
        <p:sp>
          <p:nvSpPr>
            <p:cNvPr id="2073" name="Rectangle"/>
            <p:cNvSpPr/>
            <p:nvPr/>
          </p:nvSpPr>
          <p:spPr>
            <a:xfrm>
              <a:off x="0" y="0"/>
              <a:ext cx="261497" cy="407935"/>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74" name="Rectangle"/>
            <p:cNvSpPr txBox="1"/>
            <p:nvPr/>
          </p:nvSpPr>
          <p:spPr>
            <a:xfrm flipH="1">
              <a:off x="0" y="0"/>
              <a:ext cx="261497" cy="40793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78" name="Group"/>
          <p:cNvGrpSpPr/>
          <p:nvPr/>
        </p:nvGrpSpPr>
        <p:grpSpPr>
          <a:xfrm flipH="1">
            <a:off x="6781850" y="3692331"/>
            <a:ext cx="261498" cy="407935"/>
            <a:chOff x="0" y="0"/>
            <a:chExt cx="261496" cy="407934"/>
          </a:xfrm>
        </p:grpSpPr>
        <p:sp>
          <p:nvSpPr>
            <p:cNvPr id="2076" name="Rectangle"/>
            <p:cNvSpPr/>
            <p:nvPr/>
          </p:nvSpPr>
          <p:spPr>
            <a:xfrm>
              <a:off x="0" y="0"/>
              <a:ext cx="261497" cy="407935"/>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77" name="Rectangle"/>
            <p:cNvSpPr txBox="1"/>
            <p:nvPr/>
          </p:nvSpPr>
          <p:spPr>
            <a:xfrm flipH="1">
              <a:off x="0" y="0"/>
              <a:ext cx="261497" cy="40793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81" name="Group"/>
          <p:cNvGrpSpPr/>
          <p:nvPr/>
        </p:nvGrpSpPr>
        <p:grpSpPr>
          <a:xfrm flipH="1">
            <a:off x="6443648" y="3692331"/>
            <a:ext cx="261497" cy="407935"/>
            <a:chOff x="0" y="0"/>
            <a:chExt cx="261496" cy="407934"/>
          </a:xfrm>
        </p:grpSpPr>
        <p:sp>
          <p:nvSpPr>
            <p:cNvPr id="2079" name="Rectangle"/>
            <p:cNvSpPr/>
            <p:nvPr/>
          </p:nvSpPr>
          <p:spPr>
            <a:xfrm>
              <a:off x="0" y="0"/>
              <a:ext cx="261497" cy="407935"/>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80" name="Rectangle"/>
            <p:cNvSpPr txBox="1"/>
            <p:nvPr/>
          </p:nvSpPr>
          <p:spPr>
            <a:xfrm flipH="1">
              <a:off x="0" y="0"/>
              <a:ext cx="261497" cy="40793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84" name="Group"/>
          <p:cNvGrpSpPr/>
          <p:nvPr/>
        </p:nvGrpSpPr>
        <p:grpSpPr>
          <a:xfrm flipH="1">
            <a:off x="6108932" y="3692331"/>
            <a:ext cx="261497" cy="407935"/>
            <a:chOff x="0" y="0"/>
            <a:chExt cx="261496" cy="407934"/>
          </a:xfrm>
        </p:grpSpPr>
        <p:sp>
          <p:nvSpPr>
            <p:cNvPr id="2082" name="Rectangle"/>
            <p:cNvSpPr/>
            <p:nvPr/>
          </p:nvSpPr>
          <p:spPr>
            <a:xfrm>
              <a:off x="0" y="0"/>
              <a:ext cx="261497" cy="407935"/>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83" name="Rectangle"/>
            <p:cNvSpPr txBox="1"/>
            <p:nvPr/>
          </p:nvSpPr>
          <p:spPr>
            <a:xfrm flipH="1">
              <a:off x="0" y="0"/>
              <a:ext cx="261497" cy="40793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87" name="Group"/>
          <p:cNvGrpSpPr/>
          <p:nvPr/>
        </p:nvGrpSpPr>
        <p:grpSpPr>
          <a:xfrm flipH="1">
            <a:off x="5774216" y="3692331"/>
            <a:ext cx="261498" cy="407935"/>
            <a:chOff x="0" y="0"/>
            <a:chExt cx="261496" cy="407934"/>
          </a:xfrm>
        </p:grpSpPr>
        <p:sp>
          <p:nvSpPr>
            <p:cNvPr id="2085" name="Rectangle"/>
            <p:cNvSpPr/>
            <p:nvPr/>
          </p:nvSpPr>
          <p:spPr>
            <a:xfrm>
              <a:off x="0" y="0"/>
              <a:ext cx="261497" cy="407935"/>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86" name="Rectangle"/>
            <p:cNvSpPr txBox="1"/>
            <p:nvPr/>
          </p:nvSpPr>
          <p:spPr>
            <a:xfrm flipH="1">
              <a:off x="0" y="0"/>
              <a:ext cx="261497" cy="40793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90" name="Group"/>
          <p:cNvGrpSpPr/>
          <p:nvPr/>
        </p:nvGrpSpPr>
        <p:grpSpPr>
          <a:xfrm flipH="1">
            <a:off x="5436014" y="3692331"/>
            <a:ext cx="261498" cy="407935"/>
            <a:chOff x="0" y="0"/>
            <a:chExt cx="261496" cy="407934"/>
          </a:xfrm>
        </p:grpSpPr>
        <p:sp>
          <p:nvSpPr>
            <p:cNvPr id="2088" name="Rectangle"/>
            <p:cNvSpPr/>
            <p:nvPr/>
          </p:nvSpPr>
          <p:spPr>
            <a:xfrm>
              <a:off x="0" y="0"/>
              <a:ext cx="261497" cy="407935"/>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89" name="Rectangle"/>
            <p:cNvSpPr txBox="1"/>
            <p:nvPr/>
          </p:nvSpPr>
          <p:spPr>
            <a:xfrm flipH="1">
              <a:off x="0" y="0"/>
              <a:ext cx="261497" cy="40793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93" name="Group"/>
          <p:cNvGrpSpPr/>
          <p:nvPr/>
        </p:nvGrpSpPr>
        <p:grpSpPr>
          <a:xfrm flipH="1">
            <a:off x="9130089" y="3692331"/>
            <a:ext cx="261498" cy="407935"/>
            <a:chOff x="0" y="0"/>
            <a:chExt cx="261496" cy="407934"/>
          </a:xfrm>
        </p:grpSpPr>
        <p:sp>
          <p:nvSpPr>
            <p:cNvPr id="2091" name="Rectangle"/>
            <p:cNvSpPr/>
            <p:nvPr/>
          </p:nvSpPr>
          <p:spPr>
            <a:xfrm>
              <a:off x="0" y="0"/>
              <a:ext cx="261497" cy="407935"/>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92" name="Rectangle"/>
            <p:cNvSpPr txBox="1"/>
            <p:nvPr/>
          </p:nvSpPr>
          <p:spPr>
            <a:xfrm flipH="1">
              <a:off x="0" y="0"/>
              <a:ext cx="261497" cy="40793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96" name="Group"/>
          <p:cNvGrpSpPr/>
          <p:nvPr/>
        </p:nvGrpSpPr>
        <p:grpSpPr>
          <a:xfrm flipH="1">
            <a:off x="8795373" y="3692331"/>
            <a:ext cx="261498" cy="407935"/>
            <a:chOff x="0" y="0"/>
            <a:chExt cx="261496" cy="407934"/>
          </a:xfrm>
        </p:grpSpPr>
        <p:sp>
          <p:nvSpPr>
            <p:cNvPr id="2094" name="Rectangle"/>
            <p:cNvSpPr/>
            <p:nvPr/>
          </p:nvSpPr>
          <p:spPr>
            <a:xfrm>
              <a:off x="0" y="0"/>
              <a:ext cx="261497" cy="407935"/>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95" name="Rectangle"/>
            <p:cNvSpPr txBox="1"/>
            <p:nvPr/>
          </p:nvSpPr>
          <p:spPr>
            <a:xfrm flipH="1">
              <a:off x="0" y="0"/>
              <a:ext cx="261497" cy="40793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099" name="Group"/>
          <p:cNvGrpSpPr/>
          <p:nvPr/>
        </p:nvGrpSpPr>
        <p:grpSpPr>
          <a:xfrm flipH="1">
            <a:off x="8460658" y="3692331"/>
            <a:ext cx="261497" cy="407935"/>
            <a:chOff x="0" y="0"/>
            <a:chExt cx="261496" cy="407934"/>
          </a:xfrm>
        </p:grpSpPr>
        <p:sp>
          <p:nvSpPr>
            <p:cNvPr id="2097" name="Rectangle"/>
            <p:cNvSpPr/>
            <p:nvPr/>
          </p:nvSpPr>
          <p:spPr>
            <a:xfrm>
              <a:off x="0" y="0"/>
              <a:ext cx="261497" cy="407935"/>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098" name="Rectangle"/>
            <p:cNvSpPr txBox="1"/>
            <p:nvPr/>
          </p:nvSpPr>
          <p:spPr>
            <a:xfrm flipH="1">
              <a:off x="0" y="0"/>
              <a:ext cx="261497" cy="40793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02" name="Group"/>
          <p:cNvGrpSpPr/>
          <p:nvPr/>
        </p:nvGrpSpPr>
        <p:grpSpPr>
          <a:xfrm flipH="1">
            <a:off x="8125942" y="3692331"/>
            <a:ext cx="261497" cy="407935"/>
            <a:chOff x="0" y="0"/>
            <a:chExt cx="261496" cy="407934"/>
          </a:xfrm>
        </p:grpSpPr>
        <p:sp>
          <p:nvSpPr>
            <p:cNvPr id="2100" name="Rectangle"/>
            <p:cNvSpPr/>
            <p:nvPr/>
          </p:nvSpPr>
          <p:spPr>
            <a:xfrm>
              <a:off x="0" y="0"/>
              <a:ext cx="261497" cy="407935"/>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01" name="Rectangle"/>
            <p:cNvSpPr txBox="1"/>
            <p:nvPr/>
          </p:nvSpPr>
          <p:spPr>
            <a:xfrm flipH="1">
              <a:off x="0" y="0"/>
              <a:ext cx="261497" cy="40793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05" name="Group"/>
          <p:cNvGrpSpPr/>
          <p:nvPr/>
        </p:nvGrpSpPr>
        <p:grpSpPr>
          <a:xfrm flipH="1">
            <a:off x="7787740" y="3692331"/>
            <a:ext cx="261497" cy="407935"/>
            <a:chOff x="0" y="0"/>
            <a:chExt cx="261496" cy="407934"/>
          </a:xfrm>
        </p:grpSpPr>
        <p:sp>
          <p:nvSpPr>
            <p:cNvPr id="2103" name="Rectangle"/>
            <p:cNvSpPr/>
            <p:nvPr/>
          </p:nvSpPr>
          <p:spPr>
            <a:xfrm>
              <a:off x="0" y="0"/>
              <a:ext cx="261497" cy="407935"/>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04" name="Rectangle"/>
            <p:cNvSpPr txBox="1"/>
            <p:nvPr/>
          </p:nvSpPr>
          <p:spPr>
            <a:xfrm flipH="1">
              <a:off x="0" y="0"/>
              <a:ext cx="261497" cy="40793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08" name="Group"/>
          <p:cNvGrpSpPr/>
          <p:nvPr/>
        </p:nvGrpSpPr>
        <p:grpSpPr>
          <a:xfrm flipH="1">
            <a:off x="7453024" y="3692331"/>
            <a:ext cx="261498" cy="407935"/>
            <a:chOff x="0" y="0"/>
            <a:chExt cx="261496" cy="407934"/>
          </a:xfrm>
        </p:grpSpPr>
        <p:sp>
          <p:nvSpPr>
            <p:cNvPr id="2106" name="Rectangle"/>
            <p:cNvSpPr/>
            <p:nvPr/>
          </p:nvSpPr>
          <p:spPr>
            <a:xfrm>
              <a:off x="0" y="0"/>
              <a:ext cx="261497" cy="407935"/>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07" name="Rectangle"/>
            <p:cNvSpPr txBox="1"/>
            <p:nvPr/>
          </p:nvSpPr>
          <p:spPr>
            <a:xfrm flipH="1">
              <a:off x="0" y="0"/>
              <a:ext cx="261497" cy="40793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11" name="Group"/>
          <p:cNvGrpSpPr/>
          <p:nvPr/>
        </p:nvGrpSpPr>
        <p:grpSpPr>
          <a:xfrm flipH="1">
            <a:off x="7116565" y="4299003"/>
            <a:ext cx="261498" cy="219658"/>
            <a:chOff x="0" y="0"/>
            <a:chExt cx="261496" cy="219657"/>
          </a:xfrm>
        </p:grpSpPr>
        <p:sp>
          <p:nvSpPr>
            <p:cNvPr id="2109" name="Rectangle"/>
            <p:cNvSpPr/>
            <p:nvPr/>
          </p:nvSpPr>
          <p:spPr>
            <a:xfrm>
              <a:off x="0" y="0"/>
              <a:ext cx="261497" cy="219658"/>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10"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14" name="Group"/>
          <p:cNvGrpSpPr/>
          <p:nvPr/>
        </p:nvGrpSpPr>
        <p:grpSpPr>
          <a:xfrm flipH="1">
            <a:off x="6781850" y="4299003"/>
            <a:ext cx="261498" cy="219658"/>
            <a:chOff x="0" y="0"/>
            <a:chExt cx="261496" cy="219657"/>
          </a:xfrm>
        </p:grpSpPr>
        <p:sp>
          <p:nvSpPr>
            <p:cNvPr id="2112" name="Rectangle"/>
            <p:cNvSpPr/>
            <p:nvPr/>
          </p:nvSpPr>
          <p:spPr>
            <a:xfrm>
              <a:off x="0" y="0"/>
              <a:ext cx="261497" cy="219658"/>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13"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17" name="Group"/>
          <p:cNvGrpSpPr/>
          <p:nvPr/>
        </p:nvGrpSpPr>
        <p:grpSpPr>
          <a:xfrm flipH="1">
            <a:off x="6443648" y="4299003"/>
            <a:ext cx="261497" cy="219658"/>
            <a:chOff x="0" y="0"/>
            <a:chExt cx="261496" cy="219657"/>
          </a:xfrm>
        </p:grpSpPr>
        <p:sp>
          <p:nvSpPr>
            <p:cNvPr id="2115" name="Rectangle"/>
            <p:cNvSpPr/>
            <p:nvPr/>
          </p:nvSpPr>
          <p:spPr>
            <a:xfrm>
              <a:off x="0" y="0"/>
              <a:ext cx="261497" cy="219658"/>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16"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20" name="Group"/>
          <p:cNvGrpSpPr/>
          <p:nvPr/>
        </p:nvGrpSpPr>
        <p:grpSpPr>
          <a:xfrm flipH="1">
            <a:off x="6108932" y="4299003"/>
            <a:ext cx="261497" cy="219658"/>
            <a:chOff x="0" y="0"/>
            <a:chExt cx="261496" cy="219657"/>
          </a:xfrm>
        </p:grpSpPr>
        <p:sp>
          <p:nvSpPr>
            <p:cNvPr id="2118" name="Rectangle"/>
            <p:cNvSpPr/>
            <p:nvPr/>
          </p:nvSpPr>
          <p:spPr>
            <a:xfrm>
              <a:off x="0" y="0"/>
              <a:ext cx="261497" cy="219658"/>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19"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23" name="Group"/>
          <p:cNvGrpSpPr/>
          <p:nvPr/>
        </p:nvGrpSpPr>
        <p:grpSpPr>
          <a:xfrm flipH="1">
            <a:off x="5774216" y="4299003"/>
            <a:ext cx="261498" cy="219658"/>
            <a:chOff x="0" y="0"/>
            <a:chExt cx="261496" cy="219657"/>
          </a:xfrm>
        </p:grpSpPr>
        <p:sp>
          <p:nvSpPr>
            <p:cNvPr id="2121" name="Rectangle"/>
            <p:cNvSpPr/>
            <p:nvPr/>
          </p:nvSpPr>
          <p:spPr>
            <a:xfrm>
              <a:off x="0" y="0"/>
              <a:ext cx="261497" cy="219658"/>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22"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26" name="Group"/>
          <p:cNvGrpSpPr/>
          <p:nvPr/>
        </p:nvGrpSpPr>
        <p:grpSpPr>
          <a:xfrm flipH="1">
            <a:off x="5436014" y="4299003"/>
            <a:ext cx="261498" cy="219658"/>
            <a:chOff x="0" y="0"/>
            <a:chExt cx="261496" cy="219657"/>
          </a:xfrm>
        </p:grpSpPr>
        <p:sp>
          <p:nvSpPr>
            <p:cNvPr id="2124" name="Rectangle"/>
            <p:cNvSpPr/>
            <p:nvPr/>
          </p:nvSpPr>
          <p:spPr>
            <a:xfrm>
              <a:off x="0" y="0"/>
              <a:ext cx="261497" cy="219658"/>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25"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29" name="Group"/>
          <p:cNvGrpSpPr/>
          <p:nvPr/>
        </p:nvGrpSpPr>
        <p:grpSpPr>
          <a:xfrm flipH="1">
            <a:off x="9130089" y="4299003"/>
            <a:ext cx="261498" cy="219658"/>
            <a:chOff x="0" y="0"/>
            <a:chExt cx="261496" cy="219657"/>
          </a:xfrm>
        </p:grpSpPr>
        <p:sp>
          <p:nvSpPr>
            <p:cNvPr id="2127" name="Rectangle"/>
            <p:cNvSpPr/>
            <p:nvPr/>
          </p:nvSpPr>
          <p:spPr>
            <a:xfrm>
              <a:off x="0" y="0"/>
              <a:ext cx="261497" cy="219658"/>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28"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32" name="Group"/>
          <p:cNvGrpSpPr/>
          <p:nvPr/>
        </p:nvGrpSpPr>
        <p:grpSpPr>
          <a:xfrm flipH="1">
            <a:off x="8795373" y="4299003"/>
            <a:ext cx="261498" cy="219658"/>
            <a:chOff x="0" y="0"/>
            <a:chExt cx="261496" cy="219657"/>
          </a:xfrm>
        </p:grpSpPr>
        <p:sp>
          <p:nvSpPr>
            <p:cNvPr id="2130" name="Rectangle"/>
            <p:cNvSpPr/>
            <p:nvPr/>
          </p:nvSpPr>
          <p:spPr>
            <a:xfrm>
              <a:off x="0" y="0"/>
              <a:ext cx="261497" cy="219658"/>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31"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35" name="Group"/>
          <p:cNvGrpSpPr/>
          <p:nvPr/>
        </p:nvGrpSpPr>
        <p:grpSpPr>
          <a:xfrm flipH="1">
            <a:off x="8460658" y="4299003"/>
            <a:ext cx="261497" cy="219658"/>
            <a:chOff x="0" y="0"/>
            <a:chExt cx="261496" cy="219657"/>
          </a:xfrm>
        </p:grpSpPr>
        <p:sp>
          <p:nvSpPr>
            <p:cNvPr id="2133" name="Rectangle"/>
            <p:cNvSpPr/>
            <p:nvPr/>
          </p:nvSpPr>
          <p:spPr>
            <a:xfrm>
              <a:off x="0" y="0"/>
              <a:ext cx="261497" cy="219658"/>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34"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38" name="Group"/>
          <p:cNvGrpSpPr/>
          <p:nvPr/>
        </p:nvGrpSpPr>
        <p:grpSpPr>
          <a:xfrm flipH="1">
            <a:off x="8125942" y="4299003"/>
            <a:ext cx="261497" cy="219658"/>
            <a:chOff x="0" y="0"/>
            <a:chExt cx="261496" cy="219657"/>
          </a:xfrm>
        </p:grpSpPr>
        <p:sp>
          <p:nvSpPr>
            <p:cNvPr id="2136" name="Rectangle"/>
            <p:cNvSpPr/>
            <p:nvPr/>
          </p:nvSpPr>
          <p:spPr>
            <a:xfrm>
              <a:off x="0" y="0"/>
              <a:ext cx="261497" cy="219658"/>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37"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41" name="Group"/>
          <p:cNvGrpSpPr/>
          <p:nvPr/>
        </p:nvGrpSpPr>
        <p:grpSpPr>
          <a:xfrm flipH="1">
            <a:off x="7787740" y="4299003"/>
            <a:ext cx="261497" cy="219658"/>
            <a:chOff x="0" y="0"/>
            <a:chExt cx="261496" cy="219657"/>
          </a:xfrm>
        </p:grpSpPr>
        <p:sp>
          <p:nvSpPr>
            <p:cNvPr id="2139" name="Rectangle"/>
            <p:cNvSpPr/>
            <p:nvPr/>
          </p:nvSpPr>
          <p:spPr>
            <a:xfrm>
              <a:off x="0" y="0"/>
              <a:ext cx="261497" cy="219658"/>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40"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44" name="Group"/>
          <p:cNvGrpSpPr/>
          <p:nvPr/>
        </p:nvGrpSpPr>
        <p:grpSpPr>
          <a:xfrm flipH="1">
            <a:off x="7453024" y="4299003"/>
            <a:ext cx="261498" cy="219658"/>
            <a:chOff x="0" y="0"/>
            <a:chExt cx="261496" cy="219657"/>
          </a:xfrm>
        </p:grpSpPr>
        <p:sp>
          <p:nvSpPr>
            <p:cNvPr id="2142" name="Rectangle"/>
            <p:cNvSpPr/>
            <p:nvPr/>
          </p:nvSpPr>
          <p:spPr>
            <a:xfrm>
              <a:off x="0" y="0"/>
              <a:ext cx="261497" cy="219658"/>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43" name="Rectangle"/>
            <p:cNvSpPr txBox="1"/>
            <p:nvPr/>
          </p:nvSpPr>
          <p:spPr>
            <a:xfrm flipH="1">
              <a:off x="0" y="0"/>
              <a:ext cx="261497" cy="21965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54" name="Group"/>
          <p:cNvGrpSpPr/>
          <p:nvPr/>
        </p:nvGrpSpPr>
        <p:grpSpPr>
          <a:xfrm>
            <a:off x="1743683" y="2933991"/>
            <a:ext cx="768801" cy="2008294"/>
            <a:chOff x="0" y="0"/>
            <a:chExt cx="768800" cy="2008293"/>
          </a:xfrm>
        </p:grpSpPr>
        <p:sp>
          <p:nvSpPr>
            <p:cNvPr id="2145" name="Line"/>
            <p:cNvSpPr/>
            <p:nvPr/>
          </p:nvSpPr>
          <p:spPr>
            <a:xfrm flipV="1">
              <a:off x="298105" y="47069"/>
              <a:ext cx="156899" cy="1961225"/>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sp>
          <p:nvSpPr>
            <p:cNvPr id="2146" name="Line"/>
            <p:cNvSpPr/>
            <p:nvPr/>
          </p:nvSpPr>
          <p:spPr>
            <a:xfrm>
              <a:off x="470693" y="0"/>
              <a:ext cx="62760" cy="988458"/>
            </a:xfrm>
            <a:prstGeom prst="line">
              <a:avLst/>
            </a:prstGeom>
            <a:noFill/>
            <a:ln w="12700" cap="flat">
              <a:solidFill>
                <a:srgbClr val="00F900"/>
              </a:solidFill>
              <a:prstDash val="sysDot"/>
              <a:round/>
            </a:ln>
            <a:effectLst/>
          </p:spPr>
          <p:txBody>
            <a:bodyPr wrap="square" lIns="0" tIns="0" rIns="0" bIns="0" numCol="1" anchor="t">
              <a:noAutofit/>
            </a:bodyPr>
            <a:lstStyle/>
            <a:p>
              <a:pPr defTabSz="353020">
                <a:defRPr sz="900"/>
              </a:pPr>
            </a:p>
          </p:txBody>
        </p:sp>
        <p:sp>
          <p:nvSpPr>
            <p:cNvPr id="2147" name="Line"/>
            <p:cNvSpPr/>
            <p:nvPr/>
          </p:nvSpPr>
          <p:spPr>
            <a:xfrm>
              <a:off x="455003" y="0"/>
              <a:ext cx="313797" cy="1051217"/>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sp>
          <p:nvSpPr>
            <p:cNvPr id="2148" name="Line"/>
            <p:cNvSpPr/>
            <p:nvPr/>
          </p:nvSpPr>
          <p:spPr>
            <a:xfrm flipH="1">
              <a:off x="0" y="31379"/>
              <a:ext cx="407935" cy="972768"/>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sp>
          <p:nvSpPr>
            <p:cNvPr id="2149" name="Line"/>
            <p:cNvSpPr/>
            <p:nvPr/>
          </p:nvSpPr>
          <p:spPr>
            <a:xfrm flipH="1">
              <a:off x="219657" y="31379"/>
              <a:ext cx="203968" cy="957078"/>
            </a:xfrm>
            <a:prstGeom prst="line">
              <a:avLst/>
            </a:prstGeom>
            <a:noFill/>
            <a:ln w="12700" cap="flat">
              <a:solidFill>
                <a:srgbClr val="00F900"/>
              </a:solidFill>
              <a:prstDash val="sysDot"/>
              <a:round/>
            </a:ln>
            <a:effectLst/>
          </p:spPr>
          <p:txBody>
            <a:bodyPr wrap="square" lIns="0" tIns="0" rIns="0" bIns="0" numCol="1" anchor="t">
              <a:noAutofit/>
            </a:bodyPr>
            <a:lstStyle/>
            <a:p>
              <a:pPr defTabSz="353020">
                <a:defRPr sz="900"/>
              </a:pPr>
            </a:p>
          </p:txBody>
        </p:sp>
        <p:sp>
          <p:nvSpPr>
            <p:cNvPr id="2150" name="Line"/>
            <p:cNvSpPr/>
            <p:nvPr/>
          </p:nvSpPr>
          <p:spPr>
            <a:xfrm>
              <a:off x="0" y="988456"/>
              <a:ext cx="298107" cy="1019838"/>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sp>
          <p:nvSpPr>
            <p:cNvPr id="2151" name="Line"/>
            <p:cNvSpPr/>
            <p:nvPr/>
          </p:nvSpPr>
          <p:spPr>
            <a:xfrm>
              <a:off x="219657" y="988456"/>
              <a:ext cx="62759" cy="988458"/>
            </a:xfrm>
            <a:prstGeom prst="line">
              <a:avLst/>
            </a:prstGeom>
            <a:noFill/>
            <a:ln w="12700" cap="flat">
              <a:solidFill>
                <a:srgbClr val="00F900"/>
              </a:solidFill>
              <a:prstDash val="sysDot"/>
              <a:round/>
            </a:ln>
            <a:effectLst/>
          </p:spPr>
          <p:txBody>
            <a:bodyPr wrap="square" lIns="0" tIns="0" rIns="0" bIns="0" numCol="1" anchor="t">
              <a:noAutofit/>
            </a:bodyPr>
            <a:lstStyle/>
            <a:p>
              <a:pPr defTabSz="353020">
                <a:defRPr sz="900"/>
              </a:pPr>
            </a:p>
          </p:txBody>
        </p:sp>
        <p:sp>
          <p:nvSpPr>
            <p:cNvPr id="2152" name="Line"/>
            <p:cNvSpPr/>
            <p:nvPr/>
          </p:nvSpPr>
          <p:spPr>
            <a:xfrm flipH="1">
              <a:off x="298105" y="972767"/>
              <a:ext cx="235349" cy="1019837"/>
            </a:xfrm>
            <a:prstGeom prst="line">
              <a:avLst/>
            </a:prstGeom>
            <a:noFill/>
            <a:ln w="12700" cap="flat">
              <a:solidFill>
                <a:srgbClr val="00F900"/>
              </a:solidFill>
              <a:prstDash val="sysDot"/>
              <a:round/>
            </a:ln>
            <a:effectLst/>
          </p:spPr>
          <p:txBody>
            <a:bodyPr wrap="square" lIns="0" tIns="0" rIns="0" bIns="0" numCol="1" anchor="t">
              <a:noAutofit/>
            </a:bodyPr>
            <a:lstStyle/>
            <a:p>
              <a:pPr defTabSz="353020">
                <a:defRPr sz="900"/>
              </a:pPr>
            </a:p>
          </p:txBody>
        </p:sp>
        <p:sp>
          <p:nvSpPr>
            <p:cNvPr id="2153" name="Line"/>
            <p:cNvSpPr/>
            <p:nvPr/>
          </p:nvSpPr>
          <p:spPr>
            <a:xfrm flipH="1">
              <a:off x="298105" y="988456"/>
              <a:ext cx="470696" cy="1000226"/>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grpSp>
      <p:sp>
        <p:nvSpPr>
          <p:cNvPr id="2155" name="Line"/>
          <p:cNvSpPr/>
          <p:nvPr/>
        </p:nvSpPr>
        <p:spPr>
          <a:xfrm>
            <a:off x="2230067" y="3917218"/>
            <a:ext cx="127480" cy="1744"/>
          </a:xfrm>
          <a:prstGeom prst="line">
            <a:avLst/>
          </a:prstGeom>
          <a:ln w="38100">
            <a:solidFill>
              <a:srgbClr val="000000"/>
            </a:solidFill>
          </a:ln>
        </p:spPr>
        <p:txBody>
          <a:bodyPr lIns="0" tIns="0" rIns="0" bIns="0"/>
          <a:lstStyle/>
          <a:p>
            <a:pPr defTabSz="353020">
              <a:defRPr sz="900"/>
            </a:pPr>
          </a:p>
        </p:txBody>
      </p:sp>
      <p:sp>
        <p:nvSpPr>
          <p:cNvPr id="2156" name="Line"/>
          <p:cNvSpPr/>
          <p:nvPr/>
        </p:nvSpPr>
        <p:spPr>
          <a:xfrm>
            <a:off x="1911041" y="3917218"/>
            <a:ext cx="127480" cy="1744"/>
          </a:xfrm>
          <a:prstGeom prst="line">
            <a:avLst/>
          </a:prstGeom>
          <a:ln w="38100">
            <a:solidFill>
              <a:srgbClr val="000000"/>
            </a:solidFill>
          </a:ln>
        </p:spPr>
        <p:txBody>
          <a:bodyPr lIns="0" tIns="0" rIns="0" bIns="0"/>
          <a:lstStyle/>
          <a:p>
            <a:pPr defTabSz="353020">
              <a:defRPr sz="900"/>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1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108"/>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2144"/>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207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5" fill="hold">
                                  <p:stCondLst>
                                    <p:cond delay="0"/>
                                  </p:stCondLst>
                                  <p:iterate type="el" backwards="0">
                                    <p:tmAbs val="0"/>
                                  </p:iterate>
                                  <p:childTnLst>
                                    <p:set>
                                      <p:cBhvr>
                                        <p:cTn id="20" fill="hold"/>
                                        <p:tgtEl>
                                          <p:spTgt spid="2034"/>
                                        </p:tgtEl>
                                        <p:attrNameLst>
                                          <p:attrName>style.visibility</p:attrName>
                                        </p:attrNameLst>
                                      </p:cBhvr>
                                      <p:to>
                                        <p:strVal val="visible"/>
                                      </p:to>
                                    </p:set>
                                  </p:childTnLst>
                                </p:cTn>
                              </p:par>
                            </p:childTnLst>
                          </p:cTn>
                        </p:par>
                        <p:par>
                          <p:cTn id="21" fill="hold">
                            <p:stCondLst>
                              <p:cond delay="0"/>
                            </p:stCondLst>
                            <p:childTnLst>
                              <p:par>
                                <p:cTn id="22" presetClass="entr" nodeType="afterEffect" presetSubtype="0" presetID="1" grpId="6" fill="hold">
                                  <p:stCondLst>
                                    <p:cond delay="0"/>
                                  </p:stCondLst>
                                  <p:iterate type="el" backwards="0">
                                    <p:tmAbs val="0"/>
                                  </p:iterate>
                                  <p:childTnLst>
                                    <p:set>
                                      <p:cBhvr>
                                        <p:cTn id="23" fill="hold"/>
                                        <p:tgtEl>
                                          <p:spTgt spid="2039"/>
                                        </p:tgtEl>
                                        <p:attrNameLst>
                                          <p:attrName>style.visibility</p:attrName>
                                        </p:attrNameLst>
                                      </p:cBhvr>
                                      <p:to>
                                        <p:strVal val="visible"/>
                                      </p:to>
                                    </p:set>
                                  </p:childTnLst>
                                </p:cTn>
                              </p:par>
                            </p:childTnLst>
                          </p:cTn>
                        </p:par>
                        <p:par>
                          <p:cTn id="24" fill="hold">
                            <p:stCondLst>
                              <p:cond delay="0"/>
                            </p:stCondLst>
                            <p:childTnLst>
                              <p:par>
                                <p:cTn id="25" presetClass="entr" nodeType="afterEffect" presetSubtype="0" presetID="1" grpId="7" fill="hold">
                                  <p:stCondLst>
                                    <p:cond delay="0"/>
                                  </p:stCondLst>
                                  <p:iterate type="el" backwards="0">
                                    <p:tmAbs val="0"/>
                                  </p:iterate>
                                  <p:childTnLst>
                                    <p:set>
                                      <p:cBhvr>
                                        <p:cTn id="26" fill="hold"/>
                                        <p:tgtEl>
                                          <p:spTgt spid="2042"/>
                                        </p:tgtEl>
                                        <p:attrNameLst>
                                          <p:attrName>style.visibility</p:attrName>
                                        </p:attrNameLst>
                                      </p:cBhvr>
                                      <p:to>
                                        <p:strVal val="visible"/>
                                      </p:to>
                                    </p:set>
                                  </p:childTnLst>
                                </p:cTn>
                              </p:par>
                            </p:childTnLst>
                          </p:cTn>
                        </p:par>
                        <p:par>
                          <p:cTn id="27" fill="hold">
                            <p:stCondLst>
                              <p:cond delay="0"/>
                            </p:stCondLst>
                            <p:childTnLst>
                              <p:par>
                                <p:cTn id="28" presetClass="entr" nodeType="afterEffect" presetSubtype="0" presetID="1" grpId="8" fill="hold">
                                  <p:stCondLst>
                                    <p:cond delay="0"/>
                                  </p:stCondLst>
                                  <p:iterate type="el" backwards="0">
                                    <p:tmAbs val="0"/>
                                  </p:iterate>
                                  <p:childTnLst>
                                    <p:set>
                                      <p:cBhvr>
                                        <p:cTn id="29" fill="hold"/>
                                        <p:tgtEl>
                                          <p:spTgt spid="2045"/>
                                        </p:tgtEl>
                                        <p:attrNameLst>
                                          <p:attrName>style.visibility</p:attrName>
                                        </p:attrNameLst>
                                      </p:cBhvr>
                                      <p:to>
                                        <p:strVal val="visible"/>
                                      </p:to>
                                    </p:set>
                                  </p:childTnLst>
                                </p:cTn>
                              </p:par>
                            </p:childTnLst>
                          </p:cTn>
                        </p:par>
                        <p:par>
                          <p:cTn id="30" fill="hold">
                            <p:stCondLst>
                              <p:cond delay="0"/>
                            </p:stCondLst>
                            <p:childTnLst>
                              <p:par>
                                <p:cTn id="31" presetClass="entr" nodeType="afterEffect" presetSubtype="0" presetID="1" grpId="9" fill="hold">
                                  <p:stCondLst>
                                    <p:cond delay="0"/>
                                  </p:stCondLst>
                                  <p:iterate type="el" backwards="0">
                                    <p:tmAbs val="0"/>
                                  </p:iterate>
                                  <p:childTnLst>
                                    <p:set>
                                      <p:cBhvr>
                                        <p:cTn id="32" fill="hold"/>
                                        <p:tgtEl>
                                          <p:spTgt spid="2048"/>
                                        </p:tgtEl>
                                        <p:attrNameLst>
                                          <p:attrName>style.visibility</p:attrName>
                                        </p:attrNameLst>
                                      </p:cBhvr>
                                      <p:to>
                                        <p:strVal val="visible"/>
                                      </p:to>
                                    </p:set>
                                  </p:childTnLst>
                                </p:cTn>
                              </p:par>
                            </p:childTnLst>
                          </p:cTn>
                        </p:par>
                        <p:par>
                          <p:cTn id="33" fill="hold">
                            <p:stCondLst>
                              <p:cond delay="0"/>
                            </p:stCondLst>
                            <p:childTnLst>
                              <p:par>
                                <p:cTn id="34" presetClass="entr" nodeType="afterEffect" presetSubtype="0" presetID="1" grpId="10" fill="hold">
                                  <p:stCondLst>
                                    <p:cond delay="0"/>
                                  </p:stCondLst>
                                  <p:iterate type="el" backwards="0">
                                    <p:tmAbs val="0"/>
                                  </p:iterate>
                                  <p:childTnLst>
                                    <p:set>
                                      <p:cBhvr>
                                        <p:cTn id="35" fill="hold"/>
                                        <p:tgtEl>
                                          <p:spTgt spid="2051"/>
                                        </p:tgtEl>
                                        <p:attrNameLst>
                                          <p:attrName>style.visibility</p:attrName>
                                        </p:attrNameLst>
                                      </p:cBhvr>
                                      <p:to>
                                        <p:strVal val="visible"/>
                                      </p:to>
                                    </p:set>
                                  </p:childTnLst>
                                </p:cTn>
                              </p:par>
                            </p:childTnLst>
                          </p:cTn>
                        </p:par>
                        <p:par>
                          <p:cTn id="36" fill="hold">
                            <p:stCondLst>
                              <p:cond delay="0"/>
                            </p:stCondLst>
                            <p:childTnLst>
                              <p:par>
                                <p:cTn id="37" presetClass="entr" nodeType="afterEffect" presetSubtype="0" presetID="1" grpId="11" fill="hold">
                                  <p:stCondLst>
                                    <p:cond delay="0"/>
                                  </p:stCondLst>
                                  <p:iterate type="el" backwards="0">
                                    <p:tmAbs val="0"/>
                                  </p:iterate>
                                  <p:childTnLst>
                                    <p:set>
                                      <p:cBhvr>
                                        <p:cTn id="38" fill="hold"/>
                                        <p:tgtEl>
                                          <p:spTgt spid="2054"/>
                                        </p:tgtEl>
                                        <p:attrNameLst>
                                          <p:attrName>style.visibility</p:attrName>
                                        </p:attrNameLst>
                                      </p:cBhvr>
                                      <p:to>
                                        <p:strVal val="visible"/>
                                      </p:to>
                                    </p:set>
                                  </p:childTnLst>
                                </p:cTn>
                              </p:par>
                            </p:childTnLst>
                          </p:cTn>
                        </p:par>
                        <p:par>
                          <p:cTn id="39" fill="hold">
                            <p:stCondLst>
                              <p:cond delay="0"/>
                            </p:stCondLst>
                            <p:childTnLst>
                              <p:par>
                                <p:cTn id="40" presetClass="entr" nodeType="afterEffect" presetSubtype="0" presetID="1" grpId="12" fill="hold">
                                  <p:stCondLst>
                                    <p:cond delay="0"/>
                                  </p:stCondLst>
                                  <p:iterate type="el" backwards="0">
                                    <p:tmAbs val="0"/>
                                  </p:iterate>
                                  <p:childTnLst>
                                    <p:set>
                                      <p:cBhvr>
                                        <p:cTn id="41" fill="hold"/>
                                        <p:tgtEl>
                                          <p:spTgt spid="2057"/>
                                        </p:tgtEl>
                                        <p:attrNameLst>
                                          <p:attrName>style.visibility</p:attrName>
                                        </p:attrNameLst>
                                      </p:cBhvr>
                                      <p:to>
                                        <p:strVal val="visible"/>
                                      </p:to>
                                    </p:set>
                                  </p:childTnLst>
                                </p:cTn>
                              </p:par>
                            </p:childTnLst>
                          </p:cTn>
                        </p:par>
                        <p:par>
                          <p:cTn id="42" fill="hold">
                            <p:stCondLst>
                              <p:cond delay="0"/>
                            </p:stCondLst>
                            <p:childTnLst>
                              <p:par>
                                <p:cTn id="43" presetClass="entr" nodeType="afterEffect" presetSubtype="0" presetID="1" grpId="13" fill="hold">
                                  <p:stCondLst>
                                    <p:cond delay="0"/>
                                  </p:stCondLst>
                                  <p:iterate type="el" backwards="0">
                                    <p:tmAbs val="0"/>
                                  </p:iterate>
                                  <p:childTnLst>
                                    <p:set>
                                      <p:cBhvr>
                                        <p:cTn id="44" fill="hold"/>
                                        <p:tgtEl>
                                          <p:spTgt spid="2060"/>
                                        </p:tgtEl>
                                        <p:attrNameLst>
                                          <p:attrName>style.visibility</p:attrName>
                                        </p:attrNameLst>
                                      </p:cBhvr>
                                      <p:to>
                                        <p:strVal val="visible"/>
                                      </p:to>
                                    </p:set>
                                  </p:childTnLst>
                                </p:cTn>
                              </p:par>
                            </p:childTnLst>
                          </p:cTn>
                        </p:par>
                        <p:par>
                          <p:cTn id="45" fill="hold">
                            <p:stCondLst>
                              <p:cond delay="0"/>
                            </p:stCondLst>
                            <p:childTnLst>
                              <p:par>
                                <p:cTn id="46" presetClass="entr" nodeType="afterEffect" presetSubtype="0" presetID="1" grpId="14" fill="hold">
                                  <p:stCondLst>
                                    <p:cond delay="0"/>
                                  </p:stCondLst>
                                  <p:iterate type="el" backwards="0">
                                    <p:tmAbs val="0"/>
                                  </p:iterate>
                                  <p:childTnLst>
                                    <p:set>
                                      <p:cBhvr>
                                        <p:cTn id="47" fill="hold"/>
                                        <p:tgtEl>
                                          <p:spTgt spid="2063"/>
                                        </p:tgtEl>
                                        <p:attrNameLst>
                                          <p:attrName>style.visibility</p:attrName>
                                        </p:attrNameLst>
                                      </p:cBhvr>
                                      <p:to>
                                        <p:strVal val="visible"/>
                                      </p:to>
                                    </p:set>
                                  </p:childTnLst>
                                </p:cTn>
                              </p:par>
                            </p:childTnLst>
                          </p:cTn>
                        </p:par>
                        <p:par>
                          <p:cTn id="48" fill="hold">
                            <p:stCondLst>
                              <p:cond delay="0"/>
                            </p:stCondLst>
                            <p:childTnLst>
                              <p:par>
                                <p:cTn id="49" presetClass="entr" nodeType="afterEffect" presetSubtype="0" presetID="1" grpId="15" fill="hold">
                                  <p:stCondLst>
                                    <p:cond delay="0"/>
                                  </p:stCondLst>
                                  <p:iterate type="el" backwards="0">
                                    <p:tmAbs val="0"/>
                                  </p:iterate>
                                  <p:childTnLst>
                                    <p:set>
                                      <p:cBhvr>
                                        <p:cTn id="50" fill="hold"/>
                                        <p:tgtEl>
                                          <p:spTgt spid="2066"/>
                                        </p:tgtEl>
                                        <p:attrNameLst>
                                          <p:attrName>style.visibility</p:attrName>
                                        </p:attrNameLst>
                                      </p:cBhvr>
                                      <p:to>
                                        <p:strVal val="visible"/>
                                      </p:to>
                                    </p:set>
                                  </p:childTnLst>
                                </p:cTn>
                              </p:par>
                            </p:childTnLst>
                          </p:cTn>
                        </p:par>
                        <p:par>
                          <p:cTn id="51" fill="hold">
                            <p:stCondLst>
                              <p:cond delay="0"/>
                            </p:stCondLst>
                            <p:childTnLst>
                              <p:par>
                                <p:cTn id="52" presetClass="entr" nodeType="afterEffect" presetSubtype="0" presetID="1" grpId="16" fill="hold">
                                  <p:stCondLst>
                                    <p:cond delay="0"/>
                                  </p:stCondLst>
                                  <p:iterate type="el" backwards="0">
                                    <p:tmAbs val="0"/>
                                  </p:iterate>
                                  <p:childTnLst>
                                    <p:set>
                                      <p:cBhvr>
                                        <p:cTn id="53" fill="hold"/>
                                        <p:tgtEl>
                                          <p:spTgt spid="2069"/>
                                        </p:tgtEl>
                                        <p:attrNameLst>
                                          <p:attrName>style.visibility</p:attrName>
                                        </p:attrNameLst>
                                      </p:cBhvr>
                                      <p:to>
                                        <p:strVal val="visible"/>
                                      </p:to>
                                    </p:set>
                                  </p:childTnLst>
                                </p:cTn>
                              </p:par>
                            </p:childTnLst>
                          </p:cTn>
                        </p:par>
                        <p:par>
                          <p:cTn id="54" fill="hold">
                            <p:stCondLst>
                              <p:cond delay="0"/>
                            </p:stCondLst>
                            <p:childTnLst>
                              <p:par>
                                <p:cTn id="55" presetClass="entr" nodeType="afterEffect" presetSubtype="0" presetID="1" grpId="17" fill="hold">
                                  <p:stCondLst>
                                    <p:cond delay="0"/>
                                  </p:stCondLst>
                                  <p:iterate type="el" backwards="0">
                                    <p:tmAbs val="0"/>
                                  </p:iterate>
                                  <p:childTnLst>
                                    <p:set>
                                      <p:cBhvr>
                                        <p:cTn id="56" fill="hold"/>
                                        <p:tgtEl>
                                          <p:spTgt spid="2075"/>
                                        </p:tgtEl>
                                        <p:attrNameLst>
                                          <p:attrName>style.visibility</p:attrName>
                                        </p:attrNameLst>
                                      </p:cBhvr>
                                      <p:to>
                                        <p:strVal val="visible"/>
                                      </p:to>
                                    </p:set>
                                  </p:childTnLst>
                                </p:cTn>
                              </p:par>
                            </p:childTnLst>
                          </p:cTn>
                        </p:par>
                        <p:par>
                          <p:cTn id="57" fill="hold">
                            <p:stCondLst>
                              <p:cond delay="0"/>
                            </p:stCondLst>
                            <p:childTnLst>
                              <p:par>
                                <p:cTn id="58" presetClass="entr" nodeType="afterEffect" presetSubtype="0" presetID="1" grpId="18" fill="hold">
                                  <p:stCondLst>
                                    <p:cond delay="0"/>
                                  </p:stCondLst>
                                  <p:iterate type="el" backwards="0">
                                    <p:tmAbs val="0"/>
                                  </p:iterate>
                                  <p:childTnLst>
                                    <p:set>
                                      <p:cBhvr>
                                        <p:cTn id="59" fill="hold"/>
                                        <p:tgtEl>
                                          <p:spTgt spid="2078"/>
                                        </p:tgtEl>
                                        <p:attrNameLst>
                                          <p:attrName>style.visibility</p:attrName>
                                        </p:attrNameLst>
                                      </p:cBhvr>
                                      <p:to>
                                        <p:strVal val="visible"/>
                                      </p:to>
                                    </p:set>
                                  </p:childTnLst>
                                </p:cTn>
                              </p:par>
                            </p:childTnLst>
                          </p:cTn>
                        </p:par>
                        <p:par>
                          <p:cTn id="60" fill="hold">
                            <p:stCondLst>
                              <p:cond delay="0"/>
                            </p:stCondLst>
                            <p:childTnLst>
                              <p:par>
                                <p:cTn id="61" presetClass="entr" nodeType="afterEffect" presetSubtype="0" presetID="1" grpId="19" fill="hold">
                                  <p:stCondLst>
                                    <p:cond delay="0"/>
                                  </p:stCondLst>
                                  <p:iterate type="el" backwards="0">
                                    <p:tmAbs val="0"/>
                                  </p:iterate>
                                  <p:childTnLst>
                                    <p:set>
                                      <p:cBhvr>
                                        <p:cTn id="62" fill="hold"/>
                                        <p:tgtEl>
                                          <p:spTgt spid="2081"/>
                                        </p:tgtEl>
                                        <p:attrNameLst>
                                          <p:attrName>style.visibility</p:attrName>
                                        </p:attrNameLst>
                                      </p:cBhvr>
                                      <p:to>
                                        <p:strVal val="visible"/>
                                      </p:to>
                                    </p:set>
                                  </p:childTnLst>
                                </p:cTn>
                              </p:par>
                            </p:childTnLst>
                          </p:cTn>
                        </p:par>
                        <p:par>
                          <p:cTn id="63" fill="hold">
                            <p:stCondLst>
                              <p:cond delay="0"/>
                            </p:stCondLst>
                            <p:childTnLst>
                              <p:par>
                                <p:cTn id="64" presetClass="entr" nodeType="afterEffect" presetSubtype="0" presetID="1" grpId="20" fill="hold">
                                  <p:stCondLst>
                                    <p:cond delay="0"/>
                                  </p:stCondLst>
                                  <p:iterate type="el" backwards="0">
                                    <p:tmAbs val="0"/>
                                  </p:iterate>
                                  <p:childTnLst>
                                    <p:set>
                                      <p:cBhvr>
                                        <p:cTn id="65" fill="hold"/>
                                        <p:tgtEl>
                                          <p:spTgt spid="2084"/>
                                        </p:tgtEl>
                                        <p:attrNameLst>
                                          <p:attrName>style.visibility</p:attrName>
                                        </p:attrNameLst>
                                      </p:cBhvr>
                                      <p:to>
                                        <p:strVal val="visible"/>
                                      </p:to>
                                    </p:set>
                                  </p:childTnLst>
                                </p:cTn>
                              </p:par>
                            </p:childTnLst>
                          </p:cTn>
                        </p:par>
                        <p:par>
                          <p:cTn id="66" fill="hold">
                            <p:stCondLst>
                              <p:cond delay="0"/>
                            </p:stCondLst>
                            <p:childTnLst>
                              <p:par>
                                <p:cTn id="67" presetClass="entr" nodeType="afterEffect" presetSubtype="0" presetID="1" grpId="21" fill="hold">
                                  <p:stCondLst>
                                    <p:cond delay="0"/>
                                  </p:stCondLst>
                                  <p:iterate type="el" backwards="0">
                                    <p:tmAbs val="0"/>
                                  </p:iterate>
                                  <p:childTnLst>
                                    <p:set>
                                      <p:cBhvr>
                                        <p:cTn id="68" fill="hold"/>
                                        <p:tgtEl>
                                          <p:spTgt spid="2087"/>
                                        </p:tgtEl>
                                        <p:attrNameLst>
                                          <p:attrName>style.visibility</p:attrName>
                                        </p:attrNameLst>
                                      </p:cBhvr>
                                      <p:to>
                                        <p:strVal val="visible"/>
                                      </p:to>
                                    </p:set>
                                  </p:childTnLst>
                                </p:cTn>
                              </p:par>
                            </p:childTnLst>
                          </p:cTn>
                        </p:par>
                        <p:par>
                          <p:cTn id="69" fill="hold">
                            <p:stCondLst>
                              <p:cond delay="0"/>
                            </p:stCondLst>
                            <p:childTnLst>
                              <p:par>
                                <p:cTn id="70" presetClass="entr" nodeType="afterEffect" presetSubtype="0" presetID="1" grpId="22" fill="hold">
                                  <p:stCondLst>
                                    <p:cond delay="0"/>
                                  </p:stCondLst>
                                  <p:iterate type="el" backwards="0">
                                    <p:tmAbs val="0"/>
                                  </p:iterate>
                                  <p:childTnLst>
                                    <p:set>
                                      <p:cBhvr>
                                        <p:cTn id="71" fill="hold"/>
                                        <p:tgtEl>
                                          <p:spTgt spid="2090"/>
                                        </p:tgtEl>
                                        <p:attrNameLst>
                                          <p:attrName>style.visibility</p:attrName>
                                        </p:attrNameLst>
                                      </p:cBhvr>
                                      <p:to>
                                        <p:strVal val="visible"/>
                                      </p:to>
                                    </p:set>
                                  </p:childTnLst>
                                </p:cTn>
                              </p:par>
                            </p:childTnLst>
                          </p:cTn>
                        </p:par>
                        <p:par>
                          <p:cTn id="72" fill="hold">
                            <p:stCondLst>
                              <p:cond delay="0"/>
                            </p:stCondLst>
                            <p:childTnLst>
                              <p:par>
                                <p:cTn id="73" presetClass="entr" nodeType="afterEffect" presetSubtype="0" presetID="1" grpId="23" fill="hold">
                                  <p:stCondLst>
                                    <p:cond delay="0"/>
                                  </p:stCondLst>
                                  <p:iterate type="el" backwards="0">
                                    <p:tmAbs val="0"/>
                                  </p:iterate>
                                  <p:childTnLst>
                                    <p:set>
                                      <p:cBhvr>
                                        <p:cTn id="74" fill="hold"/>
                                        <p:tgtEl>
                                          <p:spTgt spid="2093"/>
                                        </p:tgtEl>
                                        <p:attrNameLst>
                                          <p:attrName>style.visibility</p:attrName>
                                        </p:attrNameLst>
                                      </p:cBhvr>
                                      <p:to>
                                        <p:strVal val="visible"/>
                                      </p:to>
                                    </p:set>
                                  </p:childTnLst>
                                </p:cTn>
                              </p:par>
                            </p:childTnLst>
                          </p:cTn>
                        </p:par>
                        <p:par>
                          <p:cTn id="75" fill="hold">
                            <p:stCondLst>
                              <p:cond delay="0"/>
                            </p:stCondLst>
                            <p:childTnLst>
                              <p:par>
                                <p:cTn id="76" presetClass="entr" nodeType="afterEffect" presetSubtype="0" presetID="1" grpId="24" fill="hold">
                                  <p:stCondLst>
                                    <p:cond delay="0"/>
                                  </p:stCondLst>
                                  <p:iterate type="el" backwards="0">
                                    <p:tmAbs val="0"/>
                                  </p:iterate>
                                  <p:childTnLst>
                                    <p:set>
                                      <p:cBhvr>
                                        <p:cTn id="77" fill="hold"/>
                                        <p:tgtEl>
                                          <p:spTgt spid="2096"/>
                                        </p:tgtEl>
                                        <p:attrNameLst>
                                          <p:attrName>style.visibility</p:attrName>
                                        </p:attrNameLst>
                                      </p:cBhvr>
                                      <p:to>
                                        <p:strVal val="visible"/>
                                      </p:to>
                                    </p:set>
                                  </p:childTnLst>
                                </p:cTn>
                              </p:par>
                            </p:childTnLst>
                          </p:cTn>
                        </p:par>
                        <p:par>
                          <p:cTn id="78" fill="hold">
                            <p:stCondLst>
                              <p:cond delay="0"/>
                            </p:stCondLst>
                            <p:childTnLst>
                              <p:par>
                                <p:cTn id="79" presetClass="entr" nodeType="afterEffect" presetSubtype="0" presetID="1" grpId="25" fill="hold">
                                  <p:stCondLst>
                                    <p:cond delay="0"/>
                                  </p:stCondLst>
                                  <p:iterate type="el" backwards="0">
                                    <p:tmAbs val="0"/>
                                  </p:iterate>
                                  <p:childTnLst>
                                    <p:set>
                                      <p:cBhvr>
                                        <p:cTn id="80" fill="hold"/>
                                        <p:tgtEl>
                                          <p:spTgt spid="2099"/>
                                        </p:tgtEl>
                                        <p:attrNameLst>
                                          <p:attrName>style.visibility</p:attrName>
                                        </p:attrNameLst>
                                      </p:cBhvr>
                                      <p:to>
                                        <p:strVal val="visible"/>
                                      </p:to>
                                    </p:set>
                                  </p:childTnLst>
                                </p:cTn>
                              </p:par>
                            </p:childTnLst>
                          </p:cTn>
                        </p:par>
                        <p:par>
                          <p:cTn id="81" fill="hold">
                            <p:stCondLst>
                              <p:cond delay="0"/>
                            </p:stCondLst>
                            <p:childTnLst>
                              <p:par>
                                <p:cTn id="82" presetClass="entr" nodeType="afterEffect" presetSubtype="0" presetID="1" grpId="26" fill="hold">
                                  <p:stCondLst>
                                    <p:cond delay="0"/>
                                  </p:stCondLst>
                                  <p:iterate type="el" backwards="0">
                                    <p:tmAbs val="0"/>
                                  </p:iterate>
                                  <p:childTnLst>
                                    <p:set>
                                      <p:cBhvr>
                                        <p:cTn id="83" fill="hold"/>
                                        <p:tgtEl>
                                          <p:spTgt spid="2102"/>
                                        </p:tgtEl>
                                        <p:attrNameLst>
                                          <p:attrName>style.visibility</p:attrName>
                                        </p:attrNameLst>
                                      </p:cBhvr>
                                      <p:to>
                                        <p:strVal val="visible"/>
                                      </p:to>
                                    </p:set>
                                  </p:childTnLst>
                                </p:cTn>
                              </p:par>
                            </p:childTnLst>
                          </p:cTn>
                        </p:par>
                        <p:par>
                          <p:cTn id="84" fill="hold">
                            <p:stCondLst>
                              <p:cond delay="0"/>
                            </p:stCondLst>
                            <p:childTnLst>
                              <p:par>
                                <p:cTn id="85" presetClass="entr" nodeType="afterEffect" presetSubtype="0" presetID="1" grpId="27" fill="hold">
                                  <p:stCondLst>
                                    <p:cond delay="0"/>
                                  </p:stCondLst>
                                  <p:iterate type="el" backwards="0">
                                    <p:tmAbs val="0"/>
                                  </p:iterate>
                                  <p:childTnLst>
                                    <p:set>
                                      <p:cBhvr>
                                        <p:cTn id="86" fill="hold"/>
                                        <p:tgtEl>
                                          <p:spTgt spid="2105"/>
                                        </p:tgtEl>
                                        <p:attrNameLst>
                                          <p:attrName>style.visibility</p:attrName>
                                        </p:attrNameLst>
                                      </p:cBhvr>
                                      <p:to>
                                        <p:strVal val="visible"/>
                                      </p:to>
                                    </p:set>
                                  </p:childTnLst>
                                </p:cTn>
                              </p:par>
                            </p:childTnLst>
                          </p:cTn>
                        </p:par>
                        <p:par>
                          <p:cTn id="87" fill="hold">
                            <p:stCondLst>
                              <p:cond delay="0"/>
                            </p:stCondLst>
                            <p:childTnLst>
                              <p:par>
                                <p:cTn id="88" presetClass="entr" nodeType="afterEffect" presetSubtype="0" presetID="1" grpId="28" fill="hold">
                                  <p:stCondLst>
                                    <p:cond delay="0"/>
                                  </p:stCondLst>
                                  <p:iterate type="el" backwards="0">
                                    <p:tmAbs val="0"/>
                                  </p:iterate>
                                  <p:childTnLst>
                                    <p:set>
                                      <p:cBhvr>
                                        <p:cTn id="89" fill="hold"/>
                                        <p:tgtEl>
                                          <p:spTgt spid="2111"/>
                                        </p:tgtEl>
                                        <p:attrNameLst>
                                          <p:attrName>style.visibility</p:attrName>
                                        </p:attrNameLst>
                                      </p:cBhvr>
                                      <p:to>
                                        <p:strVal val="visible"/>
                                      </p:to>
                                    </p:set>
                                  </p:childTnLst>
                                </p:cTn>
                              </p:par>
                            </p:childTnLst>
                          </p:cTn>
                        </p:par>
                        <p:par>
                          <p:cTn id="90" fill="hold">
                            <p:stCondLst>
                              <p:cond delay="0"/>
                            </p:stCondLst>
                            <p:childTnLst>
                              <p:par>
                                <p:cTn id="91" presetClass="entr" nodeType="afterEffect" presetSubtype="0" presetID="1" grpId="29" fill="hold">
                                  <p:stCondLst>
                                    <p:cond delay="0"/>
                                  </p:stCondLst>
                                  <p:iterate type="el" backwards="0">
                                    <p:tmAbs val="0"/>
                                  </p:iterate>
                                  <p:childTnLst>
                                    <p:set>
                                      <p:cBhvr>
                                        <p:cTn id="92" fill="hold"/>
                                        <p:tgtEl>
                                          <p:spTgt spid="2114"/>
                                        </p:tgtEl>
                                        <p:attrNameLst>
                                          <p:attrName>style.visibility</p:attrName>
                                        </p:attrNameLst>
                                      </p:cBhvr>
                                      <p:to>
                                        <p:strVal val="visible"/>
                                      </p:to>
                                    </p:set>
                                  </p:childTnLst>
                                </p:cTn>
                              </p:par>
                            </p:childTnLst>
                          </p:cTn>
                        </p:par>
                        <p:par>
                          <p:cTn id="93" fill="hold">
                            <p:stCondLst>
                              <p:cond delay="0"/>
                            </p:stCondLst>
                            <p:childTnLst>
                              <p:par>
                                <p:cTn id="94" presetClass="entr" nodeType="afterEffect" presetSubtype="0" presetID="1" grpId="30" fill="hold">
                                  <p:stCondLst>
                                    <p:cond delay="0"/>
                                  </p:stCondLst>
                                  <p:iterate type="el" backwards="0">
                                    <p:tmAbs val="0"/>
                                  </p:iterate>
                                  <p:childTnLst>
                                    <p:set>
                                      <p:cBhvr>
                                        <p:cTn id="95" fill="hold"/>
                                        <p:tgtEl>
                                          <p:spTgt spid="2117"/>
                                        </p:tgtEl>
                                        <p:attrNameLst>
                                          <p:attrName>style.visibility</p:attrName>
                                        </p:attrNameLst>
                                      </p:cBhvr>
                                      <p:to>
                                        <p:strVal val="visible"/>
                                      </p:to>
                                    </p:set>
                                  </p:childTnLst>
                                </p:cTn>
                              </p:par>
                            </p:childTnLst>
                          </p:cTn>
                        </p:par>
                        <p:par>
                          <p:cTn id="96" fill="hold">
                            <p:stCondLst>
                              <p:cond delay="0"/>
                            </p:stCondLst>
                            <p:childTnLst>
                              <p:par>
                                <p:cTn id="97" presetClass="entr" nodeType="afterEffect" presetSubtype="0" presetID="1" grpId="31" fill="hold">
                                  <p:stCondLst>
                                    <p:cond delay="0"/>
                                  </p:stCondLst>
                                  <p:iterate type="el" backwards="0">
                                    <p:tmAbs val="0"/>
                                  </p:iterate>
                                  <p:childTnLst>
                                    <p:set>
                                      <p:cBhvr>
                                        <p:cTn id="98" fill="hold"/>
                                        <p:tgtEl>
                                          <p:spTgt spid="2120"/>
                                        </p:tgtEl>
                                        <p:attrNameLst>
                                          <p:attrName>style.visibility</p:attrName>
                                        </p:attrNameLst>
                                      </p:cBhvr>
                                      <p:to>
                                        <p:strVal val="visible"/>
                                      </p:to>
                                    </p:set>
                                  </p:childTnLst>
                                </p:cTn>
                              </p:par>
                            </p:childTnLst>
                          </p:cTn>
                        </p:par>
                        <p:par>
                          <p:cTn id="99" fill="hold">
                            <p:stCondLst>
                              <p:cond delay="0"/>
                            </p:stCondLst>
                            <p:childTnLst>
                              <p:par>
                                <p:cTn id="100" presetClass="entr" nodeType="afterEffect" presetSubtype="0" presetID="1" grpId="32" fill="hold">
                                  <p:stCondLst>
                                    <p:cond delay="0"/>
                                  </p:stCondLst>
                                  <p:iterate type="el" backwards="0">
                                    <p:tmAbs val="0"/>
                                  </p:iterate>
                                  <p:childTnLst>
                                    <p:set>
                                      <p:cBhvr>
                                        <p:cTn id="101" fill="hold"/>
                                        <p:tgtEl>
                                          <p:spTgt spid="2123"/>
                                        </p:tgtEl>
                                        <p:attrNameLst>
                                          <p:attrName>style.visibility</p:attrName>
                                        </p:attrNameLst>
                                      </p:cBhvr>
                                      <p:to>
                                        <p:strVal val="visible"/>
                                      </p:to>
                                    </p:set>
                                  </p:childTnLst>
                                </p:cTn>
                              </p:par>
                            </p:childTnLst>
                          </p:cTn>
                        </p:par>
                        <p:par>
                          <p:cTn id="102" fill="hold">
                            <p:stCondLst>
                              <p:cond delay="0"/>
                            </p:stCondLst>
                            <p:childTnLst>
                              <p:par>
                                <p:cTn id="103" presetClass="entr" nodeType="afterEffect" presetSubtype="0" presetID="1" grpId="33" fill="hold">
                                  <p:stCondLst>
                                    <p:cond delay="0"/>
                                  </p:stCondLst>
                                  <p:iterate type="el" backwards="0">
                                    <p:tmAbs val="0"/>
                                  </p:iterate>
                                  <p:childTnLst>
                                    <p:set>
                                      <p:cBhvr>
                                        <p:cTn id="104" fill="hold"/>
                                        <p:tgtEl>
                                          <p:spTgt spid="2126"/>
                                        </p:tgtEl>
                                        <p:attrNameLst>
                                          <p:attrName>style.visibility</p:attrName>
                                        </p:attrNameLst>
                                      </p:cBhvr>
                                      <p:to>
                                        <p:strVal val="visible"/>
                                      </p:to>
                                    </p:set>
                                  </p:childTnLst>
                                </p:cTn>
                              </p:par>
                            </p:childTnLst>
                          </p:cTn>
                        </p:par>
                        <p:par>
                          <p:cTn id="105" fill="hold">
                            <p:stCondLst>
                              <p:cond delay="0"/>
                            </p:stCondLst>
                            <p:childTnLst>
                              <p:par>
                                <p:cTn id="106" presetClass="entr" nodeType="afterEffect" presetSubtype="0" presetID="1" grpId="34" fill="hold">
                                  <p:stCondLst>
                                    <p:cond delay="0"/>
                                  </p:stCondLst>
                                  <p:iterate type="el" backwards="0">
                                    <p:tmAbs val="0"/>
                                  </p:iterate>
                                  <p:childTnLst>
                                    <p:set>
                                      <p:cBhvr>
                                        <p:cTn id="107" fill="hold"/>
                                        <p:tgtEl>
                                          <p:spTgt spid="2129"/>
                                        </p:tgtEl>
                                        <p:attrNameLst>
                                          <p:attrName>style.visibility</p:attrName>
                                        </p:attrNameLst>
                                      </p:cBhvr>
                                      <p:to>
                                        <p:strVal val="visible"/>
                                      </p:to>
                                    </p:set>
                                  </p:childTnLst>
                                </p:cTn>
                              </p:par>
                            </p:childTnLst>
                          </p:cTn>
                        </p:par>
                        <p:par>
                          <p:cTn id="108" fill="hold">
                            <p:stCondLst>
                              <p:cond delay="0"/>
                            </p:stCondLst>
                            <p:childTnLst>
                              <p:par>
                                <p:cTn id="109" presetClass="entr" nodeType="afterEffect" presetSubtype="0" presetID="1" grpId="35" fill="hold">
                                  <p:stCondLst>
                                    <p:cond delay="0"/>
                                  </p:stCondLst>
                                  <p:iterate type="el" backwards="0">
                                    <p:tmAbs val="0"/>
                                  </p:iterate>
                                  <p:childTnLst>
                                    <p:set>
                                      <p:cBhvr>
                                        <p:cTn id="110" fill="hold"/>
                                        <p:tgtEl>
                                          <p:spTgt spid="2132"/>
                                        </p:tgtEl>
                                        <p:attrNameLst>
                                          <p:attrName>style.visibility</p:attrName>
                                        </p:attrNameLst>
                                      </p:cBhvr>
                                      <p:to>
                                        <p:strVal val="visible"/>
                                      </p:to>
                                    </p:set>
                                  </p:childTnLst>
                                </p:cTn>
                              </p:par>
                            </p:childTnLst>
                          </p:cTn>
                        </p:par>
                        <p:par>
                          <p:cTn id="111" fill="hold">
                            <p:stCondLst>
                              <p:cond delay="0"/>
                            </p:stCondLst>
                            <p:childTnLst>
                              <p:par>
                                <p:cTn id="112" presetClass="entr" nodeType="afterEffect" presetSubtype="0" presetID="1" grpId="36" fill="hold">
                                  <p:stCondLst>
                                    <p:cond delay="0"/>
                                  </p:stCondLst>
                                  <p:iterate type="el" backwards="0">
                                    <p:tmAbs val="0"/>
                                  </p:iterate>
                                  <p:childTnLst>
                                    <p:set>
                                      <p:cBhvr>
                                        <p:cTn id="113" fill="hold"/>
                                        <p:tgtEl>
                                          <p:spTgt spid="2135"/>
                                        </p:tgtEl>
                                        <p:attrNameLst>
                                          <p:attrName>style.visibility</p:attrName>
                                        </p:attrNameLst>
                                      </p:cBhvr>
                                      <p:to>
                                        <p:strVal val="visible"/>
                                      </p:to>
                                    </p:set>
                                  </p:childTnLst>
                                </p:cTn>
                              </p:par>
                            </p:childTnLst>
                          </p:cTn>
                        </p:par>
                        <p:par>
                          <p:cTn id="114" fill="hold">
                            <p:stCondLst>
                              <p:cond delay="0"/>
                            </p:stCondLst>
                            <p:childTnLst>
                              <p:par>
                                <p:cTn id="115" presetClass="entr" nodeType="afterEffect" presetSubtype="0" presetID="1" grpId="37" fill="hold">
                                  <p:stCondLst>
                                    <p:cond delay="0"/>
                                  </p:stCondLst>
                                  <p:iterate type="el" backwards="0">
                                    <p:tmAbs val="0"/>
                                  </p:iterate>
                                  <p:childTnLst>
                                    <p:set>
                                      <p:cBhvr>
                                        <p:cTn id="116" fill="hold"/>
                                        <p:tgtEl>
                                          <p:spTgt spid="2138"/>
                                        </p:tgtEl>
                                        <p:attrNameLst>
                                          <p:attrName>style.visibility</p:attrName>
                                        </p:attrNameLst>
                                      </p:cBhvr>
                                      <p:to>
                                        <p:strVal val="visible"/>
                                      </p:to>
                                    </p:set>
                                  </p:childTnLst>
                                </p:cTn>
                              </p:par>
                            </p:childTnLst>
                          </p:cTn>
                        </p:par>
                        <p:par>
                          <p:cTn id="117" fill="hold">
                            <p:stCondLst>
                              <p:cond delay="0"/>
                            </p:stCondLst>
                            <p:childTnLst>
                              <p:par>
                                <p:cTn id="118" presetClass="entr" nodeType="afterEffect" presetSubtype="0" presetID="1" grpId="38" fill="hold">
                                  <p:stCondLst>
                                    <p:cond delay="0"/>
                                  </p:stCondLst>
                                  <p:iterate type="el" backwards="0">
                                    <p:tmAbs val="0"/>
                                  </p:iterate>
                                  <p:childTnLst>
                                    <p:set>
                                      <p:cBhvr>
                                        <p:cTn id="119" fill="hold"/>
                                        <p:tgtEl>
                                          <p:spTgt spid="21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08" grpId="2"/>
      <p:bldP build="whole" bldLvl="1" animBg="1" rev="0" advAuto="0" spid="2123" grpId="32"/>
      <p:bldP build="whole" bldLvl="1" animBg="1" rev="0" advAuto="0" spid="2099" grpId="25"/>
      <p:bldP build="whole" bldLvl="1" animBg="1" rev="0" advAuto="0" spid="2045" grpId="8"/>
      <p:bldP build="whole" bldLvl="1" animBg="1" rev="0" advAuto="0" spid="2135" grpId="36"/>
      <p:bldP build="whole" bldLvl="1" animBg="1" rev="0" advAuto="0" spid="2084" grpId="20"/>
      <p:bldP build="whole" bldLvl="1" animBg="1" rev="0" advAuto="0" spid="2057" grpId="12"/>
      <p:bldP build="whole" bldLvl="1" animBg="1" rev="0" advAuto="0" spid="2034" grpId="5"/>
      <p:bldP build="whole" bldLvl="1" animBg="1" rev="0" advAuto="0" spid="2120" grpId="31"/>
      <p:bldP build="whole" bldLvl="1" animBg="1" rev="0" advAuto="0" spid="2096" grpId="24"/>
      <p:bldP build="whole" bldLvl="1" animBg="1" rev="0" advAuto="0" spid="2069" grpId="16"/>
      <p:bldP build="whole" bldLvl="1" animBg="1" rev="0" advAuto="0" spid="2042" grpId="7"/>
      <p:bldP build="whole" bldLvl="1" animBg="1" rev="0" advAuto="0" spid="2132" grpId="35"/>
      <p:bldP build="whole" bldLvl="1" animBg="1" rev="0" advAuto="0" spid="2081" grpId="19"/>
      <p:bldP build="whole" bldLvl="1" animBg="1" rev="0" advAuto="0" spid="2054" grpId="11"/>
      <p:bldP build="whole" bldLvl="1" animBg="1" rev="0" advAuto="0" spid="2117" grpId="30"/>
      <p:bldP build="whole" bldLvl="1" animBg="1" rev="0" advAuto="0" spid="2093" grpId="23"/>
      <p:bldP build="whole" bldLvl="1" animBg="1" rev="0" advAuto="0" spid="2066" grpId="15"/>
      <p:bldP build="whole" bldLvl="1" animBg="1" rev="0" advAuto="0" spid="2039" grpId="6"/>
      <p:bldP build="whole" bldLvl="1" animBg="1" rev="0" advAuto="0" spid="2129" grpId="34"/>
      <p:bldP build="whole" bldLvl="1" animBg="1" rev="0" advAuto="0" spid="2105" grpId="27"/>
      <p:bldP build="whole" bldLvl="1" animBg="1" rev="0" advAuto="0" spid="2154" grpId="1"/>
      <p:bldP build="whole" bldLvl="1" animBg="1" rev="0" advAuto="0" spid="2078" grpId="18"/>
      <p:bldP build="whole" bldLvl="1" animBg="1" rev="0" advAuto="0" spid="2051" grpId="10"/>
      <p:bldP build="whole" bldLvl="1" animBg="1" rev="0" advAuto="0" spid="2141" grpId="38"/>
      <p:bldP build="whole" bldLvl="1" animBg="1" rev="0" advAuto="0" spid="2114" grpId="29"/>
      <p:bldP build="whole" bldLvl="1" animBg="1" rev="0" advAuto="0" spid="2090" grpId="22"/>
      <p:bldP build="whole" bldLvl="1" animBg="1" rev="0" advAuto="0" spid="2063" grpId="14"/>
      <p:bldP build="whole" bldLvl="1" animBg="1" rev="0" advAuto="0" spid="2126" grpId="33"/>
      <p:bldP build="whole" bldLvl="1" animBg="1" rev="0" advAuto="0" spid="2102" grpId="26"/>
      <p:bldP build="whole" bldLvl="1" animBg="1" rev="0" advAuto="0" spid="2075" grpId="17"/>
      <p:bldP build="whole" bldLvl="1" animBg="1" rev="0" advAuto="0" spid="2048" grpId="9"/>
      <p:bldP build="whole" bldLvl="1" animBg="1" rev="0" advAuto="0" spid="2072" grpId="4"/>
      <p:bldP build="whole" bldLvl="1" animBg="1" rev="0" advAuto="0" spid="2111" grpId="28"/>
      <p:bldP build="whole" bldLvl="1" animBg="1" rev="0" advAuto="0" spid="2144" grpId="3"/>
      <p:bldP build="whole" bldLvl="1" animBg="1" rev="0" advAuto="0" spid="2087" grpId="21"/>
      <p:bldP build="whole" bldLvl="1" animBg="1" rev="0" advAuto="0" spid="2138" grpId="37"/>
      <p:bldP build="whole" bldLvl="1" animBg="1" rev="0" advAuto="0" spid="2060" grpId="13"/>
    </p:bldLst>
  </p:timing>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58" name="hello"/>
          <p:cNvSpPr txBox="1"/>
          <p:nvPr/>
        </p:nvSpPr>
        <p:spPr>
          <a:xfrm>
            <a:off x="3434258" y="6858182"/>
            <a:ext cx="317718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buClr>
                <a:srgbClr val="000000"/>
              </a:buClr>
              <a:buFont typeface="Arial"/>
              <a:defRPr>
                <a:uFill>
                  <a:solidFill>
                    <a:srgbClr val="000000"/>
                  </a:solidFill>
                </a:uFill>
                <a:latin typeface="+mn-lt"/>
                <a:ea typeface="+mn-ea"/>
                <a:cs typeface="+mn-cs"/>
                <a:sym typeface="Arial"/>
              </a:defRPr>
            </a:lvl1pPr>
          </a:lstStyle>
          <a:p>
            <a:pPr/>
            <a:r>
              <a:t>hello</a:t>
            </a:r>
          </a:p>
        </p:txBody>
      </p:sp>
      <p:sp>
        <p:nvSpPr>
          <p:cNvPr id="2159" name="14"/>
          <p:cNvSpPr txBox="1"/>
          <p:nvPr/>
        </p:nvSpPr>
        <p:spPr>
          <a:xfrm>
            <a:off x="7199808" y="6858182"/>
            <a:ext cx="234366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000000"/>
              </a:buClr>
              <a:buFont typeface="Arial"/>
              <a:defRPr>
                <a:uFill>
                  <a:solidFill>
                    <a:srgbClr val="000000"/>
                  </a:solidFill>
                </a:uFill>
                <a:latin typeface="+mn-lt"/>
                <a:ea typeface="+mn-ea"/>
                <a:cs typeface="+mn-cs"/>
                <a:sym typeface="Arial"/>
              </a:defRPr>
            </a:lvl1pPr>
          </a:lstStyle>
          <a:p>
            <a:pPr/>
            <a:r>
              <a:t>14</a:t>
            </a:r>
          </a:p>
        </p:txBody>
      </p:sp>
      <p:grpSp>
        <p:nvGrpSpPr>
          <p:cNvPr id="2162" name="Group"/>
          <p:cNvGrpSpPr/>
          <p:nvPr/>
        </p:nvGrpSpPr>
        <p:grpSpPr>
          <a:xfrm>
            <a:off x="2116" y="1528883"/>
            <a:ext cx="9854934" cy="4933568"/>
            <a:chOff x="0" y="0"/>
            <a:chExt cx="9854932" cy="4933567"/>
          </a:xfrm>
        </p:grpSpPr>
        <p:sp>
          <p:nvSpPr>
            <p:cNvPr id="2160" name="Rectangle"/>
            <p:cNvSpPr/>
            <p:nvPr/>
          </p:nvSpPr>
          <p:spPr>
            <a:xfrm>
              <a:off x="0" y="0"/>
              <a:ext cx="9854933" cy="4933568"/>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61" name="Rectangle"/>
            <p:cNvSpPr txBox="1"/>
            <p:nvPr/>
          </p:nvSpPr>
          <p:spPr>
            <a:xfrm>
              <a:off x="0" y="0"/>
              <a:ext cx="9854933" cy="493356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65" name="Group"/>
          <p:cNvGrpSpPr/>
          <p:nvPr/>
        </p:nvGrpSpPr>
        <p:grpSpPr>
          <a:xfrm>
            <a:off x="464093" y="4176971"/>
            <a:ext cx="3634803" cy="573550"/>
            <a:chOff x="0" y="0"/>
            <a:chExt cx="3634802" cy="573549"/>
          </a:xfrm>
        </p:grpSpPr>
        <p:sp>
          <p:nvSpPr>
            <p:cNvPr id="2163" name="Rectangle"/>
            <p:cNvSpPr/>
            <p:nvPr/>
          </p:nvSpPr>
          <p:spPr>
            <a:xfrm>
              <a:off x="0" y="0"/>
              <a:ext cx="3634803" cy="573550"/>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64" name="Rectangle"/>
            <p:cNvSpPr txBox="1"/>
            <p:nvPr/>
          </p:nvSpPr>
          <p:spPr>
            <a:xfrm>
              <a:off x="0" y="0"/>
              <a:ext cx="3634803" cy="57355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80" name="Group"/>
          <p:cNvGrpSpPr/>
          <p:nvPr/>
        </p:nvGrpSpPr>
        <p:grpSpPr>
          <a:xfrm>
            <a:off x="117175" y="1558519"/>
            <a:ext cx="4098959" cy="3147983"/>
            <a:chOff x="0" y="0"/>
            <a:chExt cx="4098958" cy="3147982"/>
          </a:xfrm>
        </p:grpSpPr>
        <p:grpSp>
          <p:nvGrpSpPr>
            <p:cNvPr id="2175" name="Group"/>
            <p:cNvGrpSpPr/>
            <p:nvPr/>
          </p:nvGrpSpPr>
          <p:grpSpPr>
            <a:xfrm>
              <a:off x="0" y="69296"/>
              <a:ext cx="4098959" cy="3078687"/>
              <a:chOff x="0" y="0"/>
              <a:chExt cx="4098958" cy="3078685"/>
            </a:xfrm>
          </p:grpSpPr>
          <p:pic>
            <p:nvPicPr>
              <p:cNvPr id="2166" name="tmp.jpg" descr="tmp.jpg"/>
              <p:cNvPicPr>
                <a:picLocks noChangeAspect="0"/>
              </p:cNvPicPr>
              <p:nvPr/>
            </p:nvPicPr>
            <p:blipFill>
              <a:blip r:embed="rId3">
                <a:extLst/>
              </a:blip>
              <a:stretch>
                <a:fillRect/>
              </a:stretch>
            </p:blipFill>
            <p:spPr>
              <a:xfrm>
                <a:off x="0" y="0"/>
                <a:ext cx="4098959" cy="3078686"/>
              </a:xfrm>
              <a:prstGeom prst="rect">
                <a:avLst/>
              </a:prstGeom>
              <a:ln w="12700" cap="flat">
                <a:noFill/>
                <a:miter lim="400000"/>
              </a:ln>
              <a:effectLst/>
            </p:spPr>
          </p:pic>
          <p:grpSp>
            <p:nvGrpSpPr>
              <p:cNvPr id="2169" name="Group"/>
              <p:cNvGrpSpPr/>
              <p:nvPr/>
            </p:nvGrpSpPr>
            <p:grpSpPr>
              <a:xfrm>
                <a:off x="818128" y="157856"/>
                <a:ext cx="1283339" cy="410493"/>
                <a:chOff x="0" y="0"/>
                <a:chExt cx="1283338" cy="410491"/>
              </a:xfrm>
            </p:grpSpPr>
            <p:sp>
              <p:nvSpPr>
                <p:cNvPr id="2167"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68"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172" name="Group"/>
              <p:cNvGrpSpPr/>
              <p:nvPr/>
            </p:nvGrpSpPr>
            <p:grpSpPr>
              <a:xfrm>
                <a:off x="1998799" y="1594576"/>
                <a:ext cx="1283339" cy="410493"/>
                <a:chOff x="0" y="0"/>
                <a:chExt cx="1283338" cy="410491"/>
              </a:xfrm>
            </p:grpSpPr>
            <p:sp>
              <p:nvSpPr>
                <p:cNvPr id="2170"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71"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pic>
            <p:nvPicPr>
              <p:cNvPr id="2173" name="tmp2.jpg" descr="tmp2.jpg"/>
              <p:cNvPicPr>
                <a:picLocks noChangeAspect="0"/>
              </p:cNvPicPr>
              <p:nvPr/>
            </p:nvPicPr>
            <p:blipFill>
              <a:blip r:embed="rId4">
                <a:extLst/>
              </a:blip>
              <a:stretch>
                <a:fillRect/>
              </a:stretch>
            </p:blipFill>
            <p:spPr>
              <a:xfrm>
                <a:off x="721877" y="1748511"/>
                <a:ext cx="1251256" cy="224488"/>
              </a:xfrm>
              <a:prstGeom prst="rect">
                <a:avLst/>
              </a:prstGeom>
              <a:ln w="12700" cap="flat">
                <a:noFill/>
                <a:miter lim="400000"/>
              </a:ln>
              <a:effectLst/>
            </p:spPr>
          </p:pic>
          <p:pic>
            <p:nvPicPr>
              <p:cNvPr id="2174" name="tmp2.jpg" descr="tmp2.jpg"/>
              <p:cNvPicPr>
                <a:picLocks noChangeAspect="0"/>
              </p:cNvPicPr>
              <p:nvPr/>
            </p:nvPicPr>
            <p:blipFill>
              <a:blip r:embed="rId5">
                <a:extLst/>
              </a:blip>
              <a:stretch>
                <a:fillRect/>
              </a:stretch>
            </p:blipFill>
            <p:spPr>
              <a:xfrm>
                <a:off x="2072591" y="568348"/>
                <a:ext cx="1071588" cy="192419"/>
              </a:xfrm>
              <a:prstGeom prst="rect">
                <a:avLst/>
              </a:prstGeom>
              <a:ln w="12700" cap="flat">
                <a:noFill/>
                <a:miter lim="400000"/>
              </a:ln>
              <a:effectLst/>
            </p:spPr>
          </p:pic>
        </p:grpSp>
        <p:sp>
          <p:nvSpPr>
            <p:cNvPr id="2176" name="depth"/>
            <p:cNvSpPr txBox="1"/>
            <p:nvPr/>
          </p:nvSpPr>
          <p:spPr>
            <a:xfrm rot="16200000">
              <a:off x="-134939" y="1785637"/>
              <a:ext cx="688824"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depth</a:t>
              </a:r>
            </a:p>
          </p:txBody>
        </p:sp>
        <p:sp>
          <p:nvSpPr>
            <p:cNvPr id="2177" name="horizontal position"/>
            <p:cNvSpPr txBox="1"/>
            <p:nvPr/>
          </p:nvSpPr>
          <p:spPr>
            <a:xfrm>
              <a:off x="845941" y="0"/>
              <a:ext cx="1953069"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horizontal position</a:t>
              </a:r>
            </a:p>
          </p:txBody>
        </p:sp>
        <p:sp>
          <p:nvSpPr>
            <p:cNvPr id="2178" name="Line"/>
            <p:cNvSpPr/>
            <p:nvPr/>
          </p:nvSpPr>
          <p:spPr>
            <a:xfrm flipH="1" flipV="1">
              <a:off x="448902" y="1412952"/>
              <a:ext cx="1744" cy="921777"/>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sp>
          <p:nvSpPr>
            <p:cNvPr id="2179" name="Line"/>
            <p:cNvSpPr/>
            <p:nvPr/>
          </p:nvSpPr>
          <p:spPr>
            <a:xfrm>
              <a:off x="753110" y="387014"/>
              <a:ext cx="2510367" cy="1745"/>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grpSp>
      <p:sp>
        <p:nvSpPr>
          <p:cNvPr id="2181" name="Line"/>
          <p:cNvSpPr/>
          <p:nvPr/>
        </p:nvSpPr>
        <p:spPr>
          <a:xfrm>
            <a:off x="784862" y="4914391"/>
            <a:ext cx="2695159" cy="1744"/>
          </a:xfrm>
          <a:prstGeom prst="line">
            <a:avLst/>
          </a:prstGeom>
          <a:ln w="25400">
            <a:solidFill>
              <a:srgbClr val="000000"/>
            </a:solidFill>
          </a:ln>
        </p:spPr>
        <p:txBody>
          <a:bodyPr lIns="0" tIns="0" rIns="0" bIns="0"/>
          <a:lstStyle/>
          <a:p>
            <a:pPr defTabSz="353020">
              <a:defRPr sz="900"/>
            </a:pPr>
          </a:p>
        </p:txBody>
      </p:sp>
      <p:sp>
        <p:nvSpPr>
          <p:cNvPr id="2182" name="apertures"/>
          <p:cNvSpPr txBox="1"/>
          <p:nvPr/>
        </p:nvSpPr>
        <p:spPr>
          <a:xfrm>
            <a:off x="3171454" y="3885838"/>
            <a:ext cx="102964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apertures</a:t>
            </a:r>
          </a:p>
        </p:txBody>
      </p:sp>
      <p:grpSp>
        <p:nvGrpSpPr>
          <p:cNvPr id="2185" name="Group"/>
          <p:cNvGrpSpPr/>
          <p:nvPr/>
        </p:nvGrpSpPr>
        <p:grpSpPr>
          <a:xfrm>
            <a:off x="340318" y="4185687"/>
            <a:ext cx="3711509" cy="529532"/>
            <a:chOff x="0" y="0"/>
            <a:chExt cx="3711507" cy="529530"/>
          </a:xfrm>
        </p:grpSpPr>
        <p:sp>
          <p:nvSpPr>
            <p:cNvPr id="2183" name="Rectangle"/>
            <p:cNvSpPr/>
            <p:nvPr/>
          </p:nvSpPr>
          <p:spPr>
            <a:xfrm>
              <a:off x="0" y="0"/>
              <a:ext cx="3711508" cy="529531"/>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84" name="Rectangle"/>
            <p:cNvSpPr txBox="1"/>
            <p:nvPr/>
          </p:nvSpPr>
          <p:spPr>
            <a:xfrm>
              <a:off x="0" y="0"/>
              <a:ext cx="3711508" cy="52953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2186" name="Stereo"/>
          <p:cNvSpPr txBox="1"/>
          <p:nvPr/>
        </p:nvSpPr>
        <p:spPr>
          <a:xfrm>
            <a:off x="4228554" y="-9807"/>
            <a:ext cx="1475749" cy="5589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D300"/>
              </a:buClr>
              <a:buFont typeface="Arial"/>
              <a:defRPr b="1" sz="3200">
                <a:solidFill>
                  <a:srgbClr val="FFD300"/>
                </a:solidFill>
                <a:uFill>
                  <a:solidFill>
                    <a:srgbClr val="FFD300"/>
                  </a:solidFill>
                </a:uFill>
                <a:latin typeface="+mn-lt"/>
                <a:ea typeface="+mn-ea"/>
                <a:cs typeface="+mn-cs"/>
                <a:sym typeface="Arial"/>
              </a:defRPr>
            </a:lvl1pPr>
          </a:lstStyle>
          <a:p>
            <a:pPr/>
            <a:r>
              <a:t>Stereo</a:t>
            </a:r>
          </a:p>
        </p:txBody>
      </p:sp>
      <p:pic>
        <p:nvPicPr>
          <p:cNvPr id="2187" name="tmp.jpg" descr="tmp.jpg"/>
          <p:cNvPicPr>
            <a:picLocks noChangeAspect="0"/>
          </p:cNvPicPr>
          <p:nvPr/>
        </p:nvPicPr>
        <p:blipFill>
          <a:blip r:embed="rId6">
            <a:extLst/>
          </a:blip>
          <a:srcRect l="12544" t="1646" r="12544" b="12275"/>
          <a:stretch>
            <a:fillRect/>
          </a:stretch>
        </p:blipFill>
        <p:spPr>
          <a:xfrm>
            <a:off x="5174518" y="1555032"/>
            <a:ext cx="4497741" cy="4726551"/>
          </a:xfrm>
          <a:prstGeom prst="rect">
            <a:avLst/>
          </a:prstGeom>
          <a:ln w="12700">
            <a:miter lim="400000"/>
          </a:ln>
        </p:spPr>
      </p:pic>
      <p:grpSp>
        <p:nvGrpSpPr>
          <p:cNvPr id="2190" name="Group"/>
          <p:cNvGrpSpPr/>
          <p:nvPr/>
        </p:nvGrpSpPr>
        <p:grpSpPr>
          <a:xfrm>
            <a:off x="-66527" y="1255183"/>
            <a:ext cx="238835" cy="5796508"/>
            <a:chOff x="0" y="0"/>
            <a:chExt cx="238833" cy="5796507"/>
          </a:xfrm>
        </p:grpSpPr>
        <p:sp>
          <p:nvSpPr>
            <p:cNvPr id="2188" name="Rectangle"/>
            <p:cNvSpPr/>
            <p:nvPr/>
          </p:nvSpPr>
          <p:spPr>
            <a:xfrm>
              <a:off x="0" y="0"/>
              <a:ext cx="238834" cy="5796508"/>
            </a:xfrm>
            <a:prstGeom prst="rect">
              <a:avLst/>
            </a:prstGeom>
            <a:solidFill>
              <a:srgbClr val="000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89" name="Rectangle"/>
            <p:cNvSpPr txBox="1"/>
            <p:nvPr/>
          </p:nvSpPr>
          <p:spPr>
            <a:xfrm>
              <a:off x="0" y="0"/>
              <a:ext cx="238834" cy="579650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2191" name="flatworld 1D scene"/>
          <p:cNvSpPr txBox="1"/>
          <p:nvPr/>
        </p:nvSpPr>
        <p:spPr>
          <a:xfrm>
            <a:off x="668932" y="1007633"/>
            <a:ext cx="307885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flatworld 1D scene</a:t>
            </a:r>
          </a:p>
        </p:txBody>
      </p:sp>
      <p:sp>
        <p:nvSpPr>
          <p:cNvPr id="2192" name="2D lightfield"/>
          <p:cNvSpPr txBox="1"/>
          <p:nvPr/>
        </p:nvSpPr>
        <p:spPr>
          <a:xfrm>
            <a:off x="6244910" y="1035526"/>
            <a:ext cx="2040702"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2D lightfield</a:t>
            </a:r>
          </a:p>
        </p:txBody>
      </p:sp>
      <p:sp>
        <p:nvSpPr>
          <p:cNvPr id="2193" name="Line"/>
          <p:cNvSpPr/>
          <p:nvPr/>
        </p:nvSpPr>
        <p:spPr>
          <a:xfrm>
            <a:off x="340318" y="678147"/>
            <a:ext cx="9286397"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2194" name="Line"/>
          <p:cNvSpPr/>
          <p:nvPr/>
        </p:nvSpPr>
        <p:spPr>
          <a:xfrm>
            <a:off x="5179747" y="3913731"/>
            <a:ext cx="4670330" cy="1744"/>
          </a:xfrm>
          <a:prstGeom prst="line">
            <a:avLst/>
          </a:prstGeom>
          <a:ln w="38100">
            <a:solidFill>
              <a:srgbClr val="00FDFF"/>
            </a:solidFill>
            <a:tailEnd type="triangle"/>
          </a:ln>
        </p:spPr>
        <p:txBody>
          <a:bodyPr lIns="0" tIns="0" rIns="0" bIns="0"/>
          <a:lstStyle/>
          <a:p>
            <a:pPr defTabSz="353020">
              <a:defRPr sz="900"/>
            </a:pPr>
          </a:p>
        </p:txBody>
      </p:sp>
      <p:grpSp>
        <p:nvGrpSpPr>
          <p:cNvPr id="2231" name="Group"/>
          <p:cNvGrpSpPr/>
          <p:nvPr/>
        </p:nvGrpSpPr>
        <p:grpSpPr>
          <a:xfrm>
            <a:off x="624478" y="4821995"/>
            <a:ext cx="3001981" cy="190022"/>
            <a:chOff x="0" y="0"/>
            <a:chExt cx="3001980" cy="190020"/>
          </a:xfrm>
        </p:grpSpPr>
        <p:grpSp>
          <p:nvGrpSpPr>
            <p:cNvPr id="2197" name="Group"/>
            <p:cNvGrpSpPr/>
            <p:nvPr/>
          </p:nvGrpSpPr>
          <p:grpSpPr>
            <a:xfrm>
              <a:off x="1527462" y="0"/>
              <a:ext cx="198545" cy="190021"/>
              <a:chOff x="0" y="0"/>
              <a:chExt cx="198543" cy="190020"/>
            </a:xfrm>
          </p:grpSpPr>
          <p:sp>
            <p:nvSpPr>
              <p:cNvPr id="2195" name="Rectangle"/>
              <p:cNvSpPr/>
              <p:nvPr/>
            </p:nvSpPr>
            <p:spPr>
              <a:xfrm>
                <a:off x="0" y="0"/>
                <a:ext cx="198544" cy="190021"/>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96" name="Rectangle"/>
              <p:cNvSpPr txBox="1"/>
              <p:nvPr/>
            </p:nvSpPr>
            <p:spPr>
              <a:xfrm>
                <a:off x="0" y="0"/>
                <a:ext cx="198544" cy="19002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00" name="Group"/>
            <p:cNvGrpSpPr/>
            <p:nvPr/>
          </p:nvGrpSpPr>
          <p:grpSpPr>
            <a:xfrm>
              <a:off x="1781598" y="0"/>
              <a:ext cx="198545" cy="190021"/>
              <a:chOff x="0" y="0"/>
              <a:chExt cx="198543" cy="190020"/>
            </a:xfrm>
          </p:grpSpPr>
          <p:sp>
            <p:nvSpPr>
              <p:cNvPr id="2198" name="Rectangle"/>
              <p:cNvSpPr/>
              <p:nvPr/>
            </p:nvSpPr>
            <p:spPr>
              <a:xfrm>
                <a:off x="0" y="0"/>
                <a:ext cx="198544" cy="190021"/>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199" name="Rectangle"/>
              <p:cNvSpPr txBox="1"/>
              <p:nvPr/>
            </p:nvSpPr>
            <p:spPr>
              <a:xfrm>
                <a:off x="0" y="0"/>
                <a:ext cx="198544" cy="19002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03" name="Group"/>
            <p:cNvGrpSpPr/>
            <p:nvPr/>
          </p:nvGrpSpPr>
          <p:grpSpPr>
            <a:xfrm>
              <a:off x="2038381" y="0"/>
              <a:ext cx="198545" cy="190021"/>
              <a:chOff x="0" y="0"/>
              <a:chExt cx="198543" cy="190020"/>
            </a:xfrm>
          </p:grpSpPr>
          <p:sp>
            <p:nvSpPr>
              <p:cNvPr id="2201" name="Rectangle"/>
              <p:cNvSpPr/>
              <p:nvPr/>
            </p:nvSpPr>
            <p:spPr>
              <a:xfrm>
                <a:off x="0" y="0"/>
                <a:ext cx="198544" cy="190021"/>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02" name="Rectangle"/>
              <p:cNvSpPr txBox="1"/>
              <p:nvPr/>
            </p:nvSpPr>
            <p:spPr>
              <a:xfrm>
                <a:off x="0" y="0"/>
                <a:ext cx="198544" cy="19002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06" name="Group"/>
            <p:cNvGrpSpPr/>
            <p:nvPr/>
          </p:nvGrpSpPr>
          <p:grpSpPr>
            <a:xfrm>
              <a:off x="2290056" y="0"/>
              <a:ext cx="198544" cy="190021"/>
              <a:chOff x="0" y="0"/>
              <a:chExt cx="198543" cy="190020"/>
            </a:xfrm>
          </p:grpSpPr>
          <p:sp>
            <p:nvSpPr>
              <p:cNvPr id="2204" name="Rectangle"/>
              <p:cNvSpPr/>
              <p:nvPr/>
            </p:nvSpPr>
            <p:spPr>
              <a:xfrm>
                <a:off x="0" y="0"/>
                <a:ext cx="198544" cy="190021"/>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05" name="Rectangle"/>
              <p:cNvSpPr txBox="1"/>
              <p:nvPr/>
            </p:nvSpPr>
            <p:spPr>
              <a:xfrm>
                <a:off x="0" y="0"/>
                <a:ext cx="198544" cy="19002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09" name="Group"/>
            <p:cNvGrpSpPr/>
            <p:nvPr/>
          </p:nvGrpSpPr>
          <p:grpSpPr>
            <a:xfrm>
              <a:off x="2546653" y="0"/>
              <a:ext cx="198544" cy="190021"/>
              <a:chOff x="0" y="0"/>
              <a:chExt cx="198543" cy="190020"/>
            </a:xfrm>
          </p:grpSpPr>
          <p:sp>
            <p:nvSpPr>
              <p:cNvPr id="2207" name="Rectangle"/>
              <p:cNvSpPr/>
              <p:nvPr/>
            </p:nvSpPr>
            <p:spPr>
              <a:xfrm>
                <a:off x="0" y="0"/>
                <a:ext cx="198544" cy="190021"/>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08" name="Rectangle"/>
              <p:cNvSpPr txBox="1"/>
              <p:nvPr/>
            </p:nvSpPr>
            <p:spPr>
              <a:xfrm>
                <a:off x="0" y="0"/>
                <a:ext cx="198544" cy="19002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12" name="Group"/>
            <p:cNvGrpSpPr/>
            <p:nvPr/>
          </p:nvGrpSpPr>
          <p:grpSpPr>
            <a:xfrm>
              <a:off x="2803436" y="0"/>
              <a:ext cx="198545" cy="190021"/>
              <a:chOff x="0" y="0"/>
              <a:chExt cx="198543" cy="190020"/>
            </a:xfrm>
          </p:grpSpPr>
          <p:sp>
            <p:nvSpPr>
              <p:cNvPr id="2210" name="Rectangle"/>
              <p:cNvSpPr/>
              <p:nvPr/>
            </p:nvSpPr>
            <p:spPr>
              <a:xfrm>
                <a:off x="0" y="0"/>
                <a:ext cx="198544" cy="190021"/>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11" name="Rectangle"/>
              <p:cNvSpPr txBox="1"/>
              <p:nvPr/>
            </p:nvSpPr>
            <p:spPr>
              <a:xfrm>
                <a:off x="0" y="0"/>
                <a:ext cx="198544" cy="19002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15" name="Group"/>
            <p:cNvGrpSpPr/>
            <p:nvPr/>
          </p:nvGrpSpPr>
          <p:grpSpPr>
            <a:xfrm>
              <a:off x="0" y="0"/>
              <a:ext cx="198544" cy="190021"/>
              <a:chOff x="0" y="0"/>
              <a:chExt cx="198543" cy="190020"/>
            </a:xfrm>
          </p:grpSpPr>
          <p:sp>
            <p:nvSpPr>
              <p:cNvPr id="2213" name="Rectangle"/>
              <p:cNvSpPr/>
              <p:nvPr/>
            </p:nvSpPr>
            <p:spPr>
              <a:xfrm>
                <a:off x="0" y="0"/>
                <a:ext cx="198544" cy="190021"/>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14" name="Rectangle"/>
              <p:cNvSpPr txBox="1"/>
              <p:nvPr/>
            </p:nvSpPr>
            <p:spPr>
              <a:xfrm>
                <a:off x="0" y="0"/>
                <a:ext cx="198544" cy="19002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18" name="Group"/>
            <p:cNvGrpSpPr/>
            <p:nvPr/>
          </p:nvGrpSpPr>
          <p:grpSpPr>
            <a:xfrm>
              <a:off x="254135" y="0"/>
              <a:ext cx="198545" cy="190021"/>
              <a:chOff x="0" y="0"/>
              <a:chExt cx="198543" cy="190020"/>
            </a:xfrm>
          </p:grpSpPr>
          <p:sp>
            <p:nvSpPr>
              <p:cNvPr id="2216" name="Rectangle"/>
              <p:cNvSpPr/>
              <p:nvPr/>
            </p:nvSpPr>
            <p:spPr>
              <a:xfrm>
                <a:off x="0" y="0"/>
                <a:ext cx="198544" cy="190021"/>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17" name="Rectangle"/>
              <p:cNvSpPr txBox="1"/>
              <p:nvPr/>
            </p:nvSpPr>
            <p:spPr>
              <a:xfrm>
                <a:off x="0" y="0"/>
                <a:ext cx="198544" cy="19002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21" name="Group"/>
            <p:cNvGrpSpPr/>
            <p:nvPr/>
          </p:nvGrpSpPr>
          <p:grpSpPr>
            <a:xfrm>
              <a:off x="508271" y="0"/>
              <a:ext cx="198545" cy="190021"/>
              <a:chOff x="0" y="0"/>
              <a:chExt cx="198543" cy="190020"/>
            </a:xfrm>
          </p:grpSpPr>
          <p:sp>
            <p:nvSpPr>
              <p:cNvPr id="2219" name="Rectangle"/>
              <p:cNvSpPr/>
              <p:nvPr/>
            </p:nvSpPr>
            <p:spPr>
              <a:xfrm>
                <a:off x="0" y="0"/>
                <a:ext cx="198544" cy="190021"/>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20" name="Rectangle"/>
              <p:cNvSpPr txBox="1"/>
              <p:nvPr/>
            </p:nvSpPr>
            <p:spPr>
              <a:xfrm>
                <a:off x="0" y="0"/>
                <a:ext cx="198544" cy="19002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24" name="Group"/>
            <p:cNvGrpSpPr/>
            <p:nvPr/>
          </p:nvGrpSpPr>
          <p:grpSpPr>
            <a:xfrm>
              <a:off x="762407" y="0"/>
              <a:ext cx="198545" cy="190021"/>
              <a:chOff x="0" y="0"/>
              <a:chExt cx="198543" cy="190020"/>
            </a:xfrm>
          </p:grpSpPr>
          <p:sp>
            <p:nvSpPr>
              <p:cNvPr id="2222" name="Rectangle"/>
              <p:cNvSpPr/>
              <p:nvPr/>
            </p:nvSpPr>
            <p:spPr>
              <a:xfrm>
                <a:off x="0" y="0"/>
                <a:ext cx="198544" cy="190021"/>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23" name="Rectangle"/>
              <p:cNvSpPr txBox="1"/>
              <p:nvPr/>
            </p:nvSpPr>
            <p:spPr>
              <a:xfrm>
                <a:off x="0" y="0"/>
                <a:ext cx="198544" cy="19002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27" name="Group"/>
            <p:cNvGrpSpPr/>
            <p:nvPr/>
          </p:nvGrpSpPr>
          <p:grpSpPr>
            <a:xfrm>
              <a:off x="1019190" y="0"/>
              <a:ext cx="198545" cy="190021"/>
              <a:chOff x="0" y="0"/>
              <a:chExt cx="198543" cy="190020"/>
            </a:xfrm>
          </p:grpSpPr>
          <p:sp>
            <p:nvSpPr>
              <p:cNvPr id="2225" name="Rectangle"/>
              <p:cNvSpPr/>
              <p:nvPr/>
            </p:nvSpPr>
            <p:spPr>
              <a:xfrm>
                <a:off x="0" y="0"/>
                <a:ext cx="198544" cy="190021"/>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26" name="Rectangle"/>
              <p:cNvSpPr txBox="1"/>
              <p:nvPr/>
            </p:nvSpPr>
            <p:spPr>
              <a:xfrm>
                <a:off x="0" y="0"/>
                <a:ext cx="198544" cy="19002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30" name="Group"/>
            <p:cNvGrpSpPr/>
            <p:nvPr/>
          </p:nvGrpSpPr>
          <p:grpSpPr>
            <a:xfrm>
              <a:off x="1273326" y="0"/>
              <a:ext cx="198545" cy="190021"/>
              <a:chOff x="0" y="0"/>
              <a:chExt cx="198543" cy="190020"/>
            </a:xfrm>
          </p:grpSpPr>
          <p:sp>
            <p:nvSpPr>
              <p:cNvPr id="2228" name="Rectangle"/>
              <p:cNvSpPr/>
              <p:nvPr/>
            </p:nvSpPr>
            <p:spPr>
              <a:xfrm>
                <a:off x="0" y="0"/>
                <a:ext cx="198544" cy="190021"/>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29" name="Rectangle"/>
              <p:cNvSpPr txBox="1"/>
              <p:nvPr/>
            </p:nvSpPr>
            <p:spPr>
              <a:xfrm>
                <a:off x="0" y="0"/>
                <a:ext cx="198544" cy="19002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sp>
        <p:nvSpPr>
          <p:cNvPr id="2232" name="a"/>
          <p:cNvSpPr txBox="1"/>
          <p:nvPr/>
        </p:nvSpPr>
        <p:spPr>
          <a:xfrm>
            <a:off x="7411185" y="1574209"/>
            <a:ext cx="319420"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56D6"/>
              </a:buClr>
              <a:buFont typeface="Arial"/>
              <a:defRPr b="1" sz="2600">
                <a:solidFill>
                  <a:srgbClr val="FF56D6"/>
                </a:solidFill>
                <a:uFill>
                  <a:solidFill>
                    <a:srgbClr val="FF56D6"/>
                  </a:solidFill>
                </a:uFill>
                <a:latin typeface="+mn-lt"/>
                <a:ea typeface="+mn-ea"/>
                <a:cs typeface="+mn-cs"/>
                <a:sym typeface="Arial"/>
              </a:defRPr>
            </a:lvl1pPr>
          </a:lstStyle>
          <a:p>
            <a:pPr/>
            <a:r>
              <a:t>a</a:t>
            </a:r>
          </a:p>
        </p:txBody>
      </p:sp>
      <p:sp>
        <p:nvSpPr>
          <p:cNvPr id="2233" name="b"/>
          <p:cNvSpPr txBox="1"/>
          <p:nvPr/>
        </p:nvSpPr>
        <p:spPr>
          <a:xfrm>
            <a:off x="9553713" y="3509283"/>
            <a:ext cx="33747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00FDFF"/>
              </a:buClr>
              <a:buFont typeface="Arial"/>
              <a:defRPr b="1" sz="2600">
                <a:solidFill>
                  <a:srgbClr val="00FDFF"/>
                </a:solidFill>
                <a:uFill>
                  <a:solidFill>
                    <a:srgbClr val="00FDFF"/>
                  </a:solidFill>
                </a:uFill>
                <a:latin typeface="+mn-lt"/>
                <a:ea typeface="+mn-ea"/>
                <a:cs typeface="+mn-cs"/>
                <a:sym typeface="Arial"/>
              </a:defRPr>
            </a:lvl1pPr>
          </a:lstStyle>
          <a:p>
            <a:pPr/>
            <a:r>
              <a:t>b</a:t>
            </a:r>
          </a:p>
        </p:txBody>
      </p:sp>
      <p:sp>
        <p:nvSpPr>
          <p:cNvPr id="2234" name="Line"/>
          <p:cNvSpPr/>
          <p:nvPr/>
        </p:nvSpPr>
        <p:spPr>
          <a:xfrm flipH="1">
            <a:off x="633194" y="3911988"/>
            <a:ext cx="498588" cy="1744"/>
          </a:xfrm>
          <a:prstGeom prst="line">
            <a:avLst/>
          </a:prstGeom>
          <a:ln w="12700">
            <a:solidFill>
              <a:srgbClr val="000000"/>
            </a:solidFill>
          </a:ln>
        </p:spPr>
        <p:txBody>
          <a:bodyPr lIns="0" tIns="0" rIns="0" bIns="0"/>
          <a:lstStyle/>
          <a:p>
            <a:pPr defTabSz="353020">
              <a:defRPr sz="900"/>
            </a:pPr>
          </a:p>
        </p:txBody>
      </p:sp>
      <p:sp>
        <p:nvSpPr>
          <p:cNvPr id="2235" name="Line"/>
          <p:cNvSpPr/>
          <p:nvPr/>
        </p:nvSpPr>
        <p:spPr>
          <a:xfrm flipH="1">
            <a:off x="3091262" y="3911988"/>
            <a:ext cx="498588" cy="1744"/>
          </a:xfrm>
          <a:prstGeom prst="line">
            <a:avLst/>
          </a:prstGeom>
          <a:ln w="12700">
            <a:solidFill>
              <a:srgbClr val="000000"/>
            </a:solidFill>
          </a:ln>
        </p:spPr>
        <p:txBody>
          <a:bodyPr lIns="0" tIns="0" rIns="0" bIns="0"/>
          <a:lstStyle/>
          <a:p>
            <a:pPr defTabSz="353020">
              <a:defRPr sz="900"/>
            </a:pPr>
          </a:p>
        </p:txBody>
      </p:sp>
      <p:grpSp>
        <p:nvGrpSpPr>
          <p:cNvPr id="2238" name="Group"/>
          <p:cNvGrpSpPr/>
          <p:nvPr/>
        </p:nvGrpSpPr>
        <p:grpSpPr>
          <a:xfrm flipH="1">
            <a:off x="8729563" y="2971254"/>
            <a:ext cx="400962" cy="512534"/>
            <a:chOff x="0" y="0"/>
            <a:chExt cx="400961" cy="512533"/>
          </a:xfrm>
        </p:grpSpPr>
        <p:sp>
          <p:nvSpPr>
            <p:cNvPr id="2236" name="Rectangle"/>
            <p:cNvSpPr/>
            <p:nvPr/>
          </p:nvSpPr>
          <p:spPr>
            <a:xfrm>
              <a:off x="0" y="0"/>
              <a:ext cx="400962" cy="512534"/>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37" name="Rectangle"/>
            <p:cNvSpPr txBox="1"/>
            <p:nvPr/>
          </p:nvSpPr>
          <p:spPr>
            <a:xfrm flipH="1">
              <a:off x="0" y="0"/>
              <a:ext cx="400962" cy="51253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41" name="Group"/>
          <p:cNvGrpSpPr/>
          <p:nvPr/>
        </p:nvGrpSpPr>
        <p:grpSpPr>
          <a:xfrm flipH="1">
            <a:off x="8274124" y="2971254"/>
            <a:ext cx="400963" cy="512534"/>
            <a:chOff x="0" y="0"/>
            <a:chExt cx="400961" cy="512533"/>
          </a:xfrm>
        </p:grpSpPr>
        <p:sp>
          <p:nvSpPr>
            <p:cNvPr id="2239" name="Rectangle"/>
            <p:cNvSpPr/>
            <p:nvPr/>
          </p:nvSpPr>
          <p:spPr>
            <a:xfrm>
              <a:off x="0" y="0"/>
              <a:ext cx="400962" cy="512534"/>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40" name="Rectangle"/>
            <p:cNvSpPr txBox="1"/>
            <p:nvPr/>
          </p:nvSpPr>
          <p:spPr>
            <a:xfrm flipH="1">
              <a:off x="0" y="0"/>
              <a:ext cx="400962" cy="51253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44" name="Group"/>
          <p:cNvGrpSpPr/>
          <p:nvPr/>
        </p:nvGrpSpPr>
        <p:grpSpPr>
          <a:xfrm flipH="1">
            <a:off x="7815633" y="2971254"/>
            <a:ext cx="400963" cy="512534"/>
            <a:chOff x="0" y="0"/>
            <a:chExt cx="400961" cy="512533"/>
          </a:xfrm>
        </p:grpSpPr>
        <p:sp>
          <p:nvSpPr>
            <p:cNvPr id="2242" name="Rectangle"/>
            <p:cNvSpPr/>
            <p:nvPr/>
          </p:nvSpPr>
          <p:spPr>
            <a:xfrm>
              <a:off x="0" y="0"/>
              <a:ext cx="400962" cy="512534"/>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43" name="Rectangle"/>
            <p:cNvSpPr txBox="1"/>
            <p:nvPr/>
          </p:nvSpPr>
          <p:spPr>
            <a:xfrm flipH="1">
              <a:off x="0" y="0"/>
              <a:ext cx="400962" cy="51253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47" name="Group"/>
          <p:cNvGrpSpPr/>
          <p:nvPr/>
        </p:nvGrpSpPr>
        <p:grpSpPr>
          <a:xfrm flipH="1">
            <a:off x="7357142" y="2971254"/>
            <a:ext cx="400963" cy="512534"/>
            <a:chOff x="0" y="0"/>
            <a:chExt cx="400961" cy="512533"/>
          </a:xfrm>
        </p:grpSpPr>
        <p:sp>
          <p:nvSpPr>
            <p:cNvPr id="2245" name="Rectangle"/>
            <p:cNvSpPr/>
            <p:nvPr/>
          </p:nvSpPr>
          <p:spPr>
            <a:xfrm>
              <a:off x="0" y="0"/>
              <a:ext cx="400962" cy="512534"/>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46" name="Rectangle"/>
            <p:cNvSpPr txBox="1"/>
            <p:nvPr/>
          </p:nvSpPr>
          <p:spPr>
            <a:xfrm flipH="1">
              <a:off x="0" y="0"/>
              <a:ext cx="400962" cy="51253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50" name="Group"/>
          <p:cNvGrpSpPr/>
          <p:nvPr/>
        </p:nvGrpSpPr>
        <p:grpSpPr>
          <a:xfrm flipH="1">
            <a:off x="6898651" y="2971254"/>
            <a:ext cx="400963" cy="512534"/>
            <a:chOff x="0" y="0"/>
            <a:chExt cx="400961" cy="512533"/>
          </a:xfrm>
        </p:grpSpPr>
        <p:sp>
          <p:nvSpPr>
            <p:cNvPr id="2248" name="Rectangle"/>
            <p:cNvSpPr/>
            <p:nvPr/>
          </p:nvSpPr>
          <p:spPr>
            <a:xfrm>
              <a:off x="0" y="0"/>
              <a:ext cx="400962" cy="512534"/>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49" name="Rectangle"/>
            <p:cNvSpPr txBox="1"/>
            <p:nvPr/>
          </p:nvSpPr>
          <p:spPr>
            <a:xfrm flipH="1">
              <a:off x="0" y="0"/>
              <a:ext cx="400962" cy="51253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53" name="Group"/>
          <p:cNvGrpSpPr/>
          <p:nvPr/>
        </p:nvGrpSpPr>
        <p:grpSpPr>
          <a:xfrm flipH="1">
            <a:off x="6440161" y="2971254"/>
            <a:ext cx="400962" cy="512534"/>
            <a:chOff x="0" y="0"/>
            <a:chExt cx="400961" cy="512533"/>
          </a:xfrm>
        </p:grpSpPr>
        <p:sp>
          <p:nvSpPr>
            <p:cNvPr id="2251" name="Rectangle"/>
            <p:cNvSpPr/>
            <p:nvPr/>
          </p:nvSpPr>
          <p:spPr>
            <a:xfrm>
              <a:off x="0" y="0"/>
              <a:ext cx="400962" cy="512534"/>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52" name="Rectangle"/>
            <p:cNvSpPr txBox="1"/>
            <p:nvPr/>
          </p:nvSpPr>
          <p:spPr>
            <a:xfrm flipH="1">
              <a:off x="0" y="0"/>
              <a:ext cx="400962" cy="51253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56" name="Group"/>
          <p:cNvGrpSpPr/>
          <p:nvPr/>
        </p:nvGrpSpPr>
        <p:grpSpPr>
          <a:xfrm flipH="1">
            <a:off x="8000424" y="4304233"/>
            <a:ext cx="400962" cy="512534"/>
            <a:chOff x="0" y="0"/>
            <a:chExt cx="400961" cy="512533"/>
          </a:xfrm>
        </p:grpSpPr>
        <p:sp>
          <p:nvSpPr>
            <p:cNvPr id="2254" name="Rectangle"/>
            <p:cNvSpPr/>
            <p:nvPr/>
          </p:nvSpPr>
          <p:spPr>
            <a:xfrm>
              <a:off x="0" y="0"/>
              <a:ext cx="400962" cy="512534"/>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55" name="Rectangle"/>
            <p:cNvSpPr txBox="1"/>
            <p:nvPr/>
          </p:nvSpPr>
          <p:spPr>
            <a:xfrm flipH="1">
              <a:off x="0" y="0"/>
              <a:ext cx="400962" cy="51253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59" name="Group"/>
          <p:cNvGrpSpPr/>
          <p:nvPr/>
        </p:nvGrpSpPr>
        <p:grpSpPr>
          <a:xfrm flipH="1">
            <a:off x="7545420" y="4304233"/>
            <a:ext cx="400962" cy="512534"/>
            <a:chOff x="0" y="0"/>
            <a:chExt cx="400961" cy="512533"/>
          </a:xfrm>
        </p:grpSpPr>
        <p:sp>
          <p:nvSpPr>
            <p:cNvPr id="2257" name="Rectangle"/>
            <p:cNvSpPr/>
            <p:nvPr/>
          </p:nvSpPr>
          <p:spPr>
            <a:xfrm>
              <a:off x="0" y="0"/>
              <a:ext cx="400962" cy="512534"/>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58" name="Rectangle"/>
            <p:cNvSpPr txBox="1"/>
            <p:nvPr/>
          </p:nvSpPr>
          <p:spPr>
            <a:xfrm flipH="1">
              <a:off x="0" y="0"/>
              <a:ext cx="400962" cy="51253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62" name="Group"/>
          <p:cNvGrpSpPr/>
          <p:nvPr/>
        </p:nvGrpSpPr>
        <p:grpSpPr>
          <a:xfrm flipH="1">
            <a:off x="7090416" y="4304233"/>
            <a:ext cx="400962" cy="512534"/>
            <a:chOff x="0" y="0"/>
            <a:chExt cx="400961" cy="512533"/>
          </a:xfrm>
        </p:grpSpPr>
        <p:sp>
          <p:nvSpPr>
            <p:cNvPr id="2260" name="Rectangle"/>
            <p:cNvSpPr/>
            <p:nvPr/>
          </p:nvSpPr>
          <p:spPr>
            <a:xfrm>
              <a:off x="0" y="0"/>
              <a:ext cx="400962" cy="512534"/>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61" name="Rectangle"/>
            <p:cNvSpPr txBox="1"/>
            <p:nvPr/>
          </p:nvSpPr>
          <p:spPr>
            <a:xfrm flipH="1">
              <a:off x="0" y="0"/>
              <a:ext cx="400962" cy="51253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65" name="Group"/>
          <p:cNvGrpSpPr/>
          <p:nvPr/>
        </p:nvGrpSpPr>
        <p:grpSpPr>
          <a:xfrm flipH="1">
            <a:off x="6635412" y="4304233"/>
            <a:ext cx="400962" cy="512534"/>
            <a:chOff x="0" y="0"/>
            <a:chExt cx="400961" cy="512533"/>
          </a:xfrm>
        </p:grpSpPr>
        <p:sp>
          <p:nvSpPr>
            <p:cNvPr id="2263" name="Rectangle"/>
            <p:cNvSpPr/>
            <p:nvPr/>
          </p:nvSpPr>
          <p:spPr>
            <a:xfrm>
              <a:off x="0" y="0"/>
              <a:ext cx="400962" cy="512534"/>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64" name="Rectangle"/>
            <p:cNvSpPr txBox="1"/>
            <p:nvPr/>
          </p:nvSpPr>
          <p:spPr>
            <a:xfrm flipH="1">
              <a:off x="0" y="0"/>
              <a:ext cx="400962" cy="51253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68" name="Group"/>
          <p:cNvGrpSpPr/>
          <p:nvPr/>
        </p:nvGrpSpPr>
        <p:grpSpPr>
          <a:xfrm flipH="1">
            <a:off x="6179972" y="4304233"/>
            <a:ext cx="400962" cy="512534"/>
            <a:chOff x="0" y="0"/>
            <a:chExt cx="400961" cy="512533"/>
          </a:xfrm>
        </p:grpSpPr>
        <p:sp>
          <p:nvSpPr>
            <p:cNvPr id="2266" name="Rectangle"/>
            <p:cNvSpPr/>
            <p:nvPr/>
          </p:nvSpPr>
          <p:spPr>
            <a:xfrm>
              <a:off x="0" y="0"/>
              <a:ext cx="400962" cy="512534"/>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67" name="Rectangle"/>
            <p:cNvSpPr txBox="1"/>
            <p:nvPr/>
          </p:nvSpPr>
          <p:spPr>
            <a:xfrm flipH="1">
              <a:off x="0" y="0"/>
              <a:ext cx="400962" cy="51253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71" name="Group"/>
          <p:cNvGrpSpPr/>
          <p:nvPr/>
        </p:nvGrpSpPr>
        <p:grpSpPr>
          <a:xfrm flipH="1">
            <a:off x="5727147" y="4304233"/>
            <a:ext cx="400963" cy="512534"/>
            <a:chOff x="0" y="0"/>
            <a:chExt cx="400961" cy="512533"/>
          </a:xfrm>
        </p:grpSpPr>
        <p:sp>
          <p:nvSpPr>
            <p:cNvPr id="2269" name="Rectangle"/>
            <p:cNvSpPr/>
            <p:nvPr/>
          </p:nvSpPr>
          <p:spPr>
            <a:xfrm>
              <a:off x="0" y="0"/>
              <a:ext cx="400962" cy="512534"/>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70" name="Rectangle"/>
            <p:cNvSpPr txBox="1"/>
            <p:nvPr/>
          </p:nvSpPr>
          <p:spPr>
            <a:xfrm flipH="1">
              <a:off x="0" y="0"/>
              <a:ext cx="400962" cy="512534"/>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2272" name="Line"/>
          <p:cNvSpPr/>
          <p:nvPr/>
        </p:nvSpPr>
        <p:spPr>
          <a:xfrm flipH="1" flipV="1">
            <a:off x="1561289" y="3911988"/>
            <a:ext cx="1094800" cy="1744"/>
          </a:xfrm>
          <a:prstGeom prst="line">
            <a:avLst/>
          </a:prstGeom>
          <a:ln w="12700">
            <a:solidFill>
              <a:srgbClr val="000000"/>
            </a:solidFill>
          </a:ln>
        </p:spPr>
        <p:txBody>
          <a:bodyPr lIns="0" tIns="0" rIns="0" bIns="0"/>
          <a:lstStyle/>
          <a:p>
            <a:pPr defTabSz="353020">
              <a:defRPr sz="900"/>
            </a:pPr>
          </a:p>
        </p:txBody>
      </p:sp>
      <p:grpSp>
        <p:nvGrpSpPr>
          <p:cNvPr id="2275" name="Group"/>
          <p:cNvGrpSpPr/>
          <p:nvPr/>
        </p:nvGrpSpPr>
        <p:grpSpPr>
          <a:xfrm>
            <a:off x="2664151" y="3830052"/>
            <a:ext cx="455005" cy="176075"/>
            <a:chOff x="0" y="0"/>
            <a:chExt cx="455003" cy="176074"/>
          </a:xfrm>
        </p:grpSpPr>
        <p:sp>
          <p:nvSpPr>
            <p:cNvPr id="2273" name="Oval"/>
            <p:cNvSpPr/>
            <p:nvPr/>
          </p:nvSpPr>
          <p:spPr>
            <a:xfrm>
              <a:off x="0" y="0"/>
              <a:ext cx="455004" cy="176075"/>
            </a:xfrm>
            <a:prstGeom prst="ellipse">
              <a:avLst/>
            </a:prstGeom>
            <a:no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74" name="Rectangle"/>
            <p:cNvSpPr txBox="1"/>
            <p:nvPr/>
          </p:nvSpPr>
          <p:spPr>
            <a:xfrm>
              <a:off x="66628" y="25783"/>
              <a:ext cx="321748" cy="124508"/>
            </a:xfrm>
            <a:prstGeom prst="rect">
              <a:avLst/>
            </a:prstGeom>
            <a:noFill/>
            <a:ln w="12700" cap="flat">
              <a:noFill/>
              <a:miter lim="400000"/>
            </a:ln>
            <a:effectLst/>
          </p:spPr>
          <p:txBody>
            <a:bodyPr wrap="square" lIns="29418" tIns="29418" rIns="29418" bIns="29418" numCol="1" anchor="ctr">
              <a:noAutofit/>
            </a:bodyPr>
            <a:lstStyle/>
            <a:p>
              <a:pPr marL="43869" marR="43869"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278" name="Group"/>
          <p:cNvGrpSpPr/>
          <p:nvPr/>
        </p:nvGrpSpPr>
        <p:grpSpPr>
          <a:xfrm>
            <a:off x="1137011" y="3830052"/>
            <a:ext cx="455005" cy="176075"/>
            <a:chOff x="0" y="0"/>
            <a:chExt cx="455003" cy="176074"/>
          </a:xfrm>
        </p:grpSpPr>
        <p:sp>
          <p:nvSpPr>
            <p:cNvPr id="2276" name="Oval"/>
            <p:cNvSpPr/>
            <p:nvPr/>
          </p:nvSpPr>
          <p:spPr>
            <a:xfrm>
              <a:off x="0" y="0"/>
              <a:ext cx="455004" cy="176075"/>
            </a:xfrm>
            <a:prstGeom prst="ellipse">
              <a:avLst/>
            </a:prstGeom>
            <a:no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77" name="Rectangle"/>
            <p:cNvSpPr txBox="1"/>
            <p:nvPr/>
          </p:nvSpPr>
          <p:spPr>
            <a:xfrm>
              <a:off x="66628" y="25783"/>
              <a:ext cx="321748" cy="124508"/>
            </a:xfrm>
            <a:prstGeom prst="rect">
              <a:avLst/>
            </a:prstGeom>
            <a:noFill/>
            <a:ln w="12700" cap="flat">
              <a:noFill/>
              <a:miter lim="400000"/>
            </a:ln>
            <a:effectLst/>
          </p:spPr>
          <p:txBody>
            <a:bodyPr wrap="square" lIns="29418" tIns="29418" rIns="29418" bIns="29418" numCol="1" anchor="ctr">
              <a:noAutofit/>
            </a:bodyPr>
            <a:lstStyle/>
            <a:p>
              <a:pPr marL="43869" marR="43869" defTabSz="1000224">
                <a:buClr>
                  <a:srgbClr val="000000"/>
                </a:buClr>
                <a:buFont typeface="Arial"/>
                <a:defRPr b="1" sz="1800">
                  <a:uFill>
                    <a:solidFill>
                      <a:srgbClr val="000000"/>
                    </a:solidFill>
                  </a:uFill>
                  <a:latin typeface="+mn-lt"/>
                  <a:ea typeface="+mn-ea"/>
                  <a:cs typeface="+mn-cs"/>
                  <a:sym typeface="Arial"/>
                </a:defRPr>
              </a:pPr>
            </a:p>
          </p:txBody>
        </p:sp>
      </p:grpSp>
      <p:sp>
        <p:nvSpPr>
          <p:cNvPr id="2279" name="sensor plane"/>
          <p:cNvSpPr txBox="1"/>
          <p:nvPr/>
        </p:nvSpPr>
        <p:spPr>
          <a:xfrm>
            <a:off x="3068599" y="4513429"/>
            <a:ext cx="1421888"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sensor plane</a:t>
            </a:r>
          </a:p>
        </p:txBody>
      </p:sp>
      <p:grpSp>
        <p:nvGrpSpPr>
          <p:cNvPr id="2292" name="Group"/>
          <p:cNvGrpSpPr/>
          <p:nvPr/>
        </p:nvGrpSpPr>
        <p:grpSpPr>
          <a:xfrm>
            <a:off x="3142946" y="1657234"/>
            <a:ext cx="6719372" cy="2261518"/>
            <a:chOff x="0" y="0"/>
            <a:chExt cx="6719370" cy="2261517"/>
          </a:xfrm>
        </p:grpSpPr>
        <p:grpSp>
          <p:nvGrpSpPr>
            <p:cNvPr id="2282" name="Group"/>
            <p:cNvGrpSpPr/>
            <p:nvPr/>
          </p:nvGrpSpPr>
          <p:grpSpPr>
            <a:xfrm>
              <a:off x="0" y="1019836"/>
              <a:ext cx="823715" cy="251264"/>
              <a:chOff x="0" y="0"/>
              <a:chExt cx="823714" cy="251263"/>
            </a:xfrm>
          </p:grpSpPr>
          <p:sp>
            <p:nvSpPr>
              <p:cNvPr id="2280" name="Rectangle"/>
              <p:cNvSpPr/>
              <p:nvPr/>
            </p:nvSpPr>
            <p:spPr>
              <a:xfrm>
                <a:off x="55965" y="68642"/>
                <a:ext cx="696235" cy="156899"/>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81" name="b plane"/>
              <p:cNvSpPr txBox="1"/>
              <p:nvPr/>
            </p:nvSpPr>
            <p:spPr>
              <a:xfrm>
                <a:off x="0" y="0"/>
                <a:ext cx="823715"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a:uFill>
                      <a:solidFill>
                        <a:srgbClr val="000000"/>
                      </a:solidFill>
                    </a:uFill>
                    <a:latin typeface="+mn-lt"/>
                    <a:ea typeface="+mn-ea"/>
                    <a:cs typeface="+mn-cs"/>
                    <a:sym typeface="Arial"/>
                  </a:defRPr>
                </a:lvl1pPr>
              </a:lstStyle>
              <a:p>
                <a:pPr/>
                <a:r>
                  <a:t>b plane</a:t>
                </a:r>
              </a:p>
            </p:txBody>
          </p:sp>
        </p:grpSp>
        <p:grpSp>
          <p:nvGrpSpPr>
            <p:cNvPr id="2285" name="Group"/>
            <p:cNvGrpSpPr/>
            <p:nvPr/>
          </p:nvGrpSpPr>
          <p:grpSpPr>
            <a:xfrm>
              <a:off x="27892" y="2010254"/>
              <a:ext cx="823715" cy="251264"/>
              <a:chOff x="0" y="0"/>
              <a:chExt cx="823714" cy="251263"/>
            </a:xfrm>
          </p:grpSpPr>
          <p:sp>
            <p:nvSpPr>
              <p:cNvPr id="2283" name="Rectangle"/>
              <p:cNvSpPr/>
              <p:nvPr/>
            </p:nvSpPr>
            <p:spPr>
              <a:xfrm>
                <a:off x="57490" y="68642"/>
                <a:ext cx="696236" cy="156899"/>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84" name="a plane"/>
              <p:cNvSpPr txBox="1"/>
              <p:nvPr/>
            </p:nvSpPr>
            <p:spPr>
              <a:xfrm>
                <a:off x="0" y="0"/>
                <a:ext cx="823715"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a:uFill>
                      <a:solidFill>
                        <a:srgbClr val="000000"/>
                      </a:solidFill>
                    </a:uFill>
                    <a:latin typeface="+mn-lt"/>
                    <a:ea typeface="+mn-ea"/>
                    <a:cs typeface="+mn-cs"/>
                    <a:sym typeface="Arial"/>
                  </a:defRPr>
                </a:lvl1pPr>
              </a:lstStyle>
              <a:p>
                <a:pPr/>
                <a:r>
                  <a:t>a plane</a:t>
                </a:r>
              </a:p>
            </p:txBody>
          </p:sp>
        </p:grpSp>
        <p:grpSp>
          <p:nvGrpSpPr>
            <p:cNvPr id="2288" name="Group"/>
            <p:cNvGrpSpPr/>
            <p:nvPr/>
          </p:nvGrpSpPr>
          <p:grpSpPr>
            <a:xfrm>
              <a:off x="4380464" y="-1"/>
              <a:ext cx="372454" cy="362828"/>
              <a:chOff x="0" y="0"/>
              <a:chExt cx="372453" cy="362826"/>
            </a:xfrm>
          </p:grpSpPr>
          <p:sp>
            <p:nvSpPr>
              <p:cNvPr id="2286" name="Rectangle"/>
              <p:cNvSpPr/>
              <p:nvPr/>
            </p:nvSpPr>
            <p:spPr>
              <a:xfrm>
                <a:off x="0" y="88255"/>
                <a:ext cx="362827" cy="274572"/>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87" name="a"/>
              <p:cNvSpPr txBox="1"/>
              <p:nvPr/>
            </p:nvSpPr>
            <p:spPr>
              <a:xfrm>
                <a:off x="68463" y="0"/>
                <a:ext cx="303991" cy="337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sz="1800">
                    <a:uFill>
                      <a:solidFill>
                        <a:srgbClr val="000000"/>
                      </a:solidFill>
                    </a:uFill>
                    <a:latin typeface="+mn-lt"/>
                    <a:ea typeface="+mn-ea"/>
                    <a:cs typeface="+mn-cs"/>
                    <a:sym typeface="Arial"/>
                  </a:defRPr>
                </a:lvl1pPr>
              </a:lstStyle>
              <a:p>
                <a:pPr/>
                <a:r>
                  <a:t>a</a:t>
                </a:r>
              </a:p>
            </p:txBody>
          </p:sp>
        </p:grpSp>
        <p:grpSp>
          <p:nvGrpSpPr>
            <p:cNvPr id="2291" name="Group"/>
            <p:cNvGrpSpPr/>
            <p:nvPr/>
          </p:nvGrpSpPr>
          <p:grpSpPr>
            <a:xfrm>
              <a:off x="6341688" y="1843550"/>
              <a:ext cx="377683" cy="362828"/>
              <a:chOff x="0" y="0"/>
              <a:chExt cx="377682" cy="362826"/>
            </a:xfrm>
          </p:grpSpPr>
          <p:sp>
            <p:nvSpPr>
              <p:cNvPr id="2289" name="Rectangle"/>
              <p:cNvSpPr/>
              <p:nvPr/>
            </p:nvSpPr>
            <p:spPr>
              <a:xfrm>
                <a:off x="0" y="88255"/>
                <a:ext cx="362827" cy="274572"/>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290" name="b"/>
              <p:cNvSpPr txBox="1"/>
              <p:nvPr/>
            </p:nvSpPr>
            <p:spPr>
              <a:xfrm>
                <a:off x="73693" y="0"/>
                <a:ext cx="303990" cy="337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sz="1800">
                    <a:uFill>
                      <a:solidFill>
                        <a:srgbClr val="000000"/>
                      </a:solidFill>
                    </a:uFill>
                    <a:latin typeface="+mn-lt"/>
                    <a:ea typeface="+mn-ea"/>
                    <a:cs typeface="+mn-cs"/>
                    <a:sym typeface="Arial"/>
                  </a:defRPr>
                </a:lvl1pPr>
              </a:lstStyle>
              <a:p>
                <a:pPr/>
                <a:r>
                  <a:t>b</a:t>
                </a:r>
              </a:p>
            </p:txBody>
          </p:sp>
        </p:grpSp>
      </p:gr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296" name="hello"/>
          <p:cNvSpPr txBox="1"/>
          <p:nvPr/>
        </p:nvSpPr>
        <p:spPr>
          <a:xfrm>
            <a:off x="3434258" y="6858182"/>
            <a:ext cx="317718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buClr>
                <a:srgbClr val="000000"/>
              </a:buClr>
              <a:buFont typeface="Arial"/>
              <a:defRPr>
                <a:uFill>
                  <a:solidFill>
                    <a:srgbClr val="000000"/>
                  </a:solidFill>
                </a:uFill>
                <a:latin typeface="+mn-lt"/>
                <a:ea typeface="+mn-ea"/>
                <a:cs typeface="+mn-cs"/>
                <a:sym typeface="Arial"/>
              </a:defRPr>
            </a:lvl1pPr>
          </a:lstStyle>
          <a:p>
            <a:pPr/>
            <a:r>
              <a:t>hello</a:t>
            </a:r>
          </a:p>
        </p:txBody>
      </p:sp>
      <p:sp>
        <p:nvSpPr>
          <p:cNvPr id="2297" name="15"/>
          <p:cNvSpPr txBox="1"/>
          <p:nvPr/>
        </p:nvSpPr>
        <p:spPr>
          <a:xfrm>
            <a:off x="7199808" y="6858182"/>
            <a:ext cx="234366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000000"/>
              </a:buClr>
              <a:buFont typeface="Arial"/>
              <a:defRPr>
                <a:uFill>
                  <a:solidFill>
                    <a:srgbClr val="000000"/>
                  </a:solidFill>
                </a:uFill>
                <a:latin typeface="+mn-lt"/>
                <a:ea typeface="+mn-ea"/>
                <a:cs typeface="+mn-cs"/>
                <a:sym typeface="Arial"/>
              </a:defRPr>
            </a:lvl1pPr>
          </a:lstStyle>
          <a:p>
            <a:pPr/>
            <a:r>
              <a:t>15</a:t>
            </a:r>
          </a:p>
        </p:txBody>
      </p:sp>
      <p:sp>
        <p:nvSpPr>
          <p:cNvPr id="2298" name="Plenoptic camera"/>
          <p:cNvSpPr txBox="1"/>
          <p:nvPr/>
        </p:nvSpPr>
        <p:spPr>
          <a:xfrm>
            <a:off x="3075572" y="-9807"/>
            <a:ext cx="3705990" cy="5589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D300"/>
              </a:buClr>
              <a:buFont typeface="Arial"/>
              <a:defRPr b="1" sz="3200">
                <a:solidFill>
                  <a:srgbClr val="FFD300"/>
                </a:solidFill>
                <a:uFill>
                  <a:solidFill>
                    <a:srgbClr val="FFD300"/>
                  </a:solidFill>
                </a:uFill>
                <a:latin typeface="+mn-lt"/>
                <a:ea typeface="+mn-ea"/>
                <a:cs typeface="+mn-cs"/>
                <a:sym typeface="Arial"/>
              </a:defRPr>
            </a:lvl1pPr>
          </a:lstStyle>
          <a:p>
            <a:pPr/>
            <a:r>
              <a:t>Plenoptic camera</a:t>
            </a:r>
          </a:p>
        </p:txBody>
      </p:sp>
      <p:grpSp>
        <p:nvGrpSpPr>
          <p:cNvPr id="2301" name="Group"/>
          <p:cNvGrpSpPr/>
          <p:nvPr/>
        </p:nvGrpSpPr>
        <p:grpSpPr>
          <a:xfrm>
            <a:off x="41341" y="1459150"/>
            <a:ext cx="9854933" cy="4933569"/>
            <a:chOff x="0" y="0"/>
            <a:chExt cx="9854932" cy="4933567"/>
          </a:xfrm>
        </p:grpSpPr>
        <p:sp>
          <p:nvSpPr>
            <p:cNvPr id="2299" name="Rectangle"/>
            <p:cNvSpPr/>
            <p:nvPr/>
          </p:nvSpPr>
          <p:spPr>
            <a:xfrm>
              <a:off x="0" y="0"/>
              <a:ext cx="9854933" cy="4933568"/>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00" name="Rectangle"/>
            <p:cNvSpPr txBox="1"/>
            <p:nvPr/>
          </p:nvSpPr>
          <p:spPr>
            <a:xfrm>
              <a:off x="0" y="0"/>
              <a:ext cx="9854933" cy="493356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04" name="Group"/>
          <p:cNvGrpSpPr/>
          <p:nvPr/>
        </p:nvGrpSpPr>
        <p:grpSpPr>
          <a:xfrm>
            <a:off x="464093" y="4888241"/>
            <a:ext cx="3634803" cy="573551"/>
            <a:chOff x="0" y="0"/>
            <a:chExt cx="3634802" cy="573549"/>
          </a:xfrm>
        </p:grpSpPr>
        <p:sp>
          <p:nvSpPr>
            <p:cNvPr id="2302" name="Rectangle"/>
            <p:cNvSpPr/>
            <p:nvPr/>
          </p:nvSpPr>
          <p:spPr>
            <a:xfrm>
              <a:off x="0" y="0"/>
              <a:ext cx="3634803" cy="573550"/>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03" name="Rectangle"/>
            <p:cNvSpPr txBox="1"/>
            <p:nvPr/>
          </p:nvSpPr>
          <p:spPr>
            <a:xfrm>
              <a:off x="0" y="0"/>
              <a:ext cx="3634803" cy="57355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pic>
        <p:nvPicPr>
          <p:cNvPr id="2305" name="tmp.jpg" descr="tmp.jpg"/>
          <p:cNvPicPr>
            <a:picLocks noChangeAspect="0"/>
          </p:cNvPicPr>
          <p:nvPr/>
        </p:nvPicPr>
        <p:blipFill>
          <a:blip r:embed="rId3">
            <a:extLst/>
          </a:blip>
          <a:srcRect l="12544" t="1646" r="12544" b="12275"/>
          <a:stretch>
            <a:fillRect/>
          </a:stretch>
        </p:blipFill>
        <p:spPr>
          <a:xfrm>
            <a:off x="5174518" y="1555032"/>
            <a:ext cx="4497741" cy="4726551"/>
          </a:xfrm>
          <a:prstGeom prst="rect">
            <a:avLst/>
          </a:prstGeom>
          <a:ln w="12700">
            <a:miter lim="400000"/>
          </a:ln>
        </p:spPr>
      </p:pic>
      <p:sp>
        <p:nvSpPr>
          <p:cNvPr id="2306" name="flatworld 1D scene"/>
          <p:cNvSpPr txBox="1"/>
          <p:nvPr/>
        </p:nvSpPr>
        <p:spPr>
          <a:xfrm>
            <a:off x="668932" y="1007633"/>
            <a:ext cx="307885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flatworld 1D scene</a:t>
            </a:r>
          </a:p>
        </p:txBody>
      </p:sp>
      <p:sp>
        <p:nvSpPr>
          <p:cNvPr id="2307" name="2D lightfield"/>
          <p:cNvSpPr txBox="1"/>
          <p:nvPr/>
        </p:nvSpPr>
        <p:spPr>
          <a:xfrm>
            <a:off x="6244910" y="1035526"/>
            <a:ext cx="2040702"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2D lightfield</a:t>
            </a:r>
          </a:p>
        </p:txBody>
      </p:sp>
      <p:sp>
        <p:nvSpPr>
          <p:cNvPr id="2308" name="Line"/>
          <p:cNvSpPr/>
          <p:nvPr/>
        </p:nvSpPr>
        <p:spPr>
          <a:xfrm>
            <a:off x="340318" y="678147"/>
            <a:ext cx="9286397"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2309" name="Line"/>
          <p:cNvSpPr/>
          <p:nvPr/>
        </p:nvSpPr>
        <p:spPr>
          <a:xfrm>
            <a:off x="5179747" y="3913731"/>
            <a:ext cx="4670330" cy="1744"/>
          </a:xfrm>
          <a:prstGeom prst="line">
            <a:avLst/>
          </a:prstGeom>
          <a:ln w="38100">
            <a:solidFill>
              <a:srgbClr val="00FDFF"/>
            </a:solidFill>
            <a:tailEnd type="triangle"/>
          </a:ln>
        </p:spPr>
        <p:txBody>
          <a:bodyPr lIns="0" tIns="0" rIns="0" bIns="0"/>
          <a:lstStyle/>
          <a:p>
            <a:pPr defTabSz="353020">
              <a:defRPr sz="900"/>
            </a:pPr>
          </a:p>
        </p:txBody>
      </p:sp>
      <p:sp>
        <p:nvSpPr>
          <p:cNvPr id="2310" name="a"/>
          <p:cNvSpPr txBox="1"/>
          <p:nvPr/>
        </p:nvSpPr>
        <p:spPr>
          <a:xfrm>
            <a:off x="7411185" y="1574209"/>
            <a:ext cx="319420"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56D6"/>
              </a:buClr>
              <a:buFont typeface="Arial"/>
              <a:defRPr b="1" sz="2600">
                <a:solidFill>
                  <a:srgbClr val="FF56D6"/>
                </a:solidFill>
                <a:uFill>
                  <a:solidFill>
                    <a:srgbClr val="FF56D6"/>
                  </a:solidFill>
                </a:uFill>
                <a:latin typeface="+mn-lt"/>
                <a:ea typeface="+mn-ea"/>
                <a:cs typeface="+mn-cs"/>
                <a:sym typeface="Arial"/>
              </a:defRPr>
            </a:lvl1pPr>
          </a:lstStyle>
          <a:p>
            <a:pPr/>
            <a:r>
              <a:t>a</a:t>
            </a:r>
          </a:p>
        </p:txBody>
      </p:sp>
      <p:sp>
        <p:nvSpPr>
          <p:cNvPr id="2311" name="b"/>
          <p:cNvSpPr txBox="1"/>
          <p:nvPr/>
        </p:nvSpPr>
        <p:spPr>
          <a:xfrm>
            <a:off x="9553713" y="3509283"/>
            <a:ext cx="33747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00FDFF"/>
              </a:buClr>
              <a:buFont typeface="Arial"/>
              <a:defRPr b="1" sz="2600">
                <a:solidFill>
                  <a:srgbClr val="00FDFF"/>
                </a:solidFill>
                <a:uFill>
                  <a:solidFill>
                    <a:srgbClr val="00FDFF"/>
                  </a:solidFill>
                </a:uFill>
                <a:latin typeface="+mn-lt"/>
                <a:ea typeface="+mn-ea"/>
                <a:cs typeface="+mn-cs"/>
                <a:sym typeface="Arial"/>
              </a:defRPr>
            </a:lvl1pPr>
          </a:lstStyle>
          <a:p>
            <a:pPr/>
            <a:r>
              <a:t>b</a:t>
            </a:r>
          </a:p>
        </p:txBody>
      </p:sp>
      <p:grpSp>
        <p:nvGrpSpPr>
          <p:cNvPr id="2314" name="Group"/>
          <p:cNvGrpSpPr/>
          <p:nvPr/>
        </p:nvGrpSpPr>
        <p:grpSpPr>
          <a:xfrm flipH="1">
            <a:off x="6436674" y="4147335"/>
            <a:ext cx="923956" cy="381786"/>
            <a:chOff x="0" y="0"/>
            <a:chExt cx="923954" cy="381784"/>
          </a:xfrm>
        </p:grpSpPr>
        <p:sp>
          <p:nvSpPr>
            <p:cNvPr id="2312" name="Rectangle"/>
            <p:cNvSpPr/>
            <p:nvPr/>
          </p:nvSpPr>
          <p:spPr>
            <a:xfrm>
              <a:off x="0" y="0"/>
              <a:ext cx="923955" cy="381785"/>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13" name="Rectangle"/>
            <p:cNvSpPr txBox="1"/>
            <p:nvPr/>
          </p:nvSpPr>
          <p:spPr>
            <a:xfrm flipH="1">
              <a:off x="0" y="0"/>
              <a:ext cx="923955" cy="38178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17" name="Group"/>
          <p:cNvGrpSpPr/>
          <p:nvPr/>
        </p:nvGrpSpPr>
        <p:grpSpPr>
          <a:xfrm flipH="1">
            <a:off x="6436674" y="3704534"/>
            <a:ext cx="923956" cy="381786"/>
            <a:chOff x="0" y="0"/>
            <a:chExt cx="923954" cy="381784"/>
          </a:xfrm>
        </p:grpSpPr>
        <p:sp>
          <p:nvSpPr>
            <p:cNvPr id="2315" name="Rectangle"/>
            <p:cNvSpPr/>
            <p:nvPr/>
          </p:nvSpPr>
          <p:spPr>
            <a:xfrm>
              <a:off x="0" y="0"/>
              <a:ext cx="923955" cy="381785"/>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16" name="Rectangle"/>
            <p:cNvSpPr txBox="1"/>
            <p:nvPr/>
          </p:nvSpPr>
          <p:spPr>
            <a:xfrm flipH="1">
              <a:off x="0" y="0"/>
              <a:ext cx="923955" cy="38178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20" name="Group"/>
          <p:cNvGrpSpPr/>
          <p:nvPr/>
        </p:nvGrpSpPr>
        <p:grpSpPr>
          <a:xfrm flipH="1">
            <a:off x="6436674" y="3268706"/>
            <a:ext cx="923956" cy="381786"/>
            <a:chOff x="0" y="0"/>
            <a:chExt cx="923954" cy="381784"/>
          </a:xfrm>
        </p:grpSpPr>
        <p:sp>
          <p:nvSpPr>
            <p:cNvPr id="2318" name="Rectangle"/>
            <p:cNvSpPr/>
            <p:nvPr/>
          </p:nvSpPr>
          <p:spPr>
            <a:xfrm>
              <a:off x="0" y="0"/>
              <a:ext cx="923955" cy="381785"/>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19" name="Rectangle"/>
            <p:cNvSpPr txBox="1"/>
            <p:nvPr/>
          </p:nvSpPr>
          <p:spPr>
            <a:xfrm flipH="1">
              <a:off x="0" y="0"/>
              <a:ext cx="923955" cy="38178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23" name="Group"/>
          <p:cNvGrpSpPr/>
          <p:nvPr/>
        </p:nvGrpSpPr>
        <p:grpSpPr>
          <a:xfrm flipH="1">
            <a:off x="5430784" y="4147335"/>
            <a:ext cx="923956" cy="381786"/>
            <a:chOff x="0" y="0"/>
            <a:chExt cx="923954" cy="381784"/>
          </a:xfrm>
        </p:grpSpPr>
        <p:sp>
          <p:nvSpPr>
            <p:cNvPr id="2321" name="Rectangle"/>
            <p:cNvSpPr/>
            <p:nvPr/>
          </p:nvSpPr>
          <p:spPr>
            <a:xfrm>
              <a:off x="0" y="0"/>
              <a:ext cx="923955" cy="381785"/>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22" name="Rectangle"/>
            <p:cNvSpPr txBox="1"/>
            <p:nvPr/>
          </p:nvSpPr>
          <p:spPr>
            <a:xfrm flipH="1">
              <a:off x="0" y="0"/>
              <a:ext cx="923955" cy="38178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26" name="Group"/>
          <p:cNvGrpSpPr/>
          <p:nvPr/>
        </p:nvGrpSpPr>
        <p:grpSpPr>
          <a:xfrm flipH="1">
            <a:off x="5430784" y="3704534"/>
            <a:ext cx="923956" cy="381786"/>
            <a:chOff x="0" y="0"/>
            <a:chExt cx="923954" cy="381784"/>
          </a:xfrm>
        </p:grpSpPr>
        <p:sp>
          <p:nvSpPr>
            <p:cNvPr id="2324" name="Rectangle"/>
            <p:cNvSpPr/>
            <p:nvPr/>
          </p:nvSpPr>
          <p:spPr>
            <a:xfrm>
              <a:off x="0" y="0"/>
              <a:ext cx="923955" cy="381785"/>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25" name="Rectangle"/>
            <p:cNvSpPr txBox="1"/>
            <p:nvPr/>
          </p:nvSpPr>
          <p:spPr>
            <a:xfrm flipH="1">
              <a:off x="0" y="0"/>
              <a:ext cx="923955" cy="38178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29" name="Group"/>
          <p:cNvGrpSpPr/>
          <p:nvPr/>
        </p:nvGrpSpPr>
        <p:grpSpPr>
          <a:xfrm flipH="1">
            <a:off x="5430784" y="3268706"/>
            <a:ext cx="921777" cy="372634"/>
            <a:chOff x="0" y="0"/>
            <a:chExt cx="921775" cy="372632"/>
          </a:xfrm>
        </p:grpSpPr>
        <p:sp>
          <p:nvSpPr>
            <p:cNvPr id="2327" name="Rectangle"/>
            <p:cNvSpPr/>
            <p:nvPr/>
          </p:nvSpPr>
          <p:spPr>
            <a:xfrm>
              <a:off x="0" y="0"/>
              <a:ext cx="921776" cy="372633"/>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28" name="Rectangle"/>
            <p:cNvSpPr txBox="1"/>
            <p:nvPr/>
          </p:nvSpPr>
          <p:spPr>
            <a:xfrm flipH="1">
              <a:off x="0" y="0"/>
              <a:ext cx="921776" cy="372633"/>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32" name="Group"/>
          <p:cNvGrpSpPr/>
          <p:nvPr/>
        </p:nvGrpSpPr>
        <p:grpSpPr>
          <a:xfrm flipH="1">
            <a:off x="8471117" y="4147335"/>
            <a:ext cx="923956" cy="381786"/>
            <a:chOff x="0" y="0"/>
            <a:chExt cx="923954" cy="381784"/>
          </a:xfrm>
        </p:grpSpPr>
        <p:sp>
          <p:nvSpPr>
            <p:cNvPr id="2330" name="Rectangle"/>
            <p:cNvSpPr/>
            <p:nvPr/>
          </p:nvSpPr>
          <p:spPr>
            <a:xfrm>
              <a:off x="0" y="0"/>
              <a:ext cx="923955" cy="381785"/>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31" name="Rectangle"/>
            <p:cNvSpPr txBox="1"/>
            <p:nvPr/>
          </p:nvSpPr>
          <p:spPr>
            <a:xfrm flipH="1">
              <a:off x="0" y="0"/>
              <a:ext cx="923955" cy="38178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35" name="Group"/>
          <p:cNvGrpSpPr/>
          <p:nvPr/>
        </p:nvGrpSpPr>
        <p:grpSpPr>
          <a:xfrm flipH="1">
            <a:off x="8471117" y="3704534"/>
            <a:ext cx="923956" cy="381786"/>
            <a:chOff x="0" y="0"/>
            <a:chExt cx="923954" cy="381784"/>
          </a:xfrm>
        </p:grpSpPr>
        <p:sp>
          <p:nvSpPr>
            <p:cNvPr id="2333" name="Rectangle"/>
            <p:cNvSpPr/>
            <p:nvPr/>
          </p:nvSpPr>
          <p:spPr>
            <a:xfrm>
              <a:off x="0" y="0"/>
              <a:ext cx="923955" cy="381785"/>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34" name="Rectangle"/>
            <p:cNvSpPr txBox="1"/>
            <p:nvPr/>
          </p:nvSpPr>
          <p:spPr>
            <a:xfrm flipH="1">
              <a:off x="0" y="0"/>
              <a:ext cx="923955" cy="38178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38" name="Group"/>
          <p:cNvGrpSpPr/>
          <p:nvPr/>
        </p:nvGrpSpPr>
        <p:grpSpPr>
          <a:xfrm flipH="1">
            <a:off x="8471117" y="3268706"/>
            <a:ext cx="923956" cy="381786"/>
            <a:chOff x="0" y="0"/>
            <a:chExt cx="923954" cy="381784"/>
          </a:xfrm>
        </p:grpSpPr>
        <p:sp>
          <p:nvSpPr>
            <p:cNvPr id="2336" name="Rectangle"/>
            <p:cNvSpPr/>
            <p:nvPr/>
          </p:nvSpPr>
          <p:spPr>
            <a:xfrm>
              <a:off x="0" y="0"/>
              <a:ext cx="923955" cy="381785"/>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37" name="Rectangle"/>
            <p:cNvSpPr txBox="1"/>
            <p:nvPr/>
          </p:nvSpPr>
          <p:spPr>
            <a:xfrm flipH="1">
              <a:off x="0" y="0"/>
              <a:ext cx="923955" cy="38178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41" name="Group"/>
          <p:cNvGrpSpPr/>
          <p:nvPr/>
        </p:nvGrpSpPr>
        <p:grpSpPr>
          <a:xfrm flipH="1">
            <a:off x="7447794" y="4147335"/>
            <a:ext cx="923955" cy="381786"/>
            <a:chOff x="0" y="0"/>
            <a:chExt cx="923954" cy="381784"/>
          </a:xfrm>
        </p:grpSpPr>
        <p:sp>
          <p:nvSpPr>
            <p:cNvPr id="2339" name="Rectangle"/>
            <p:cNvSpPr/>
            <p:nvPr/>
          </p:nvSpPr>
          <p:spPr>
            <a:xfrm>
              <a:off x="0" y="0"/>
              <a:ext cx="923955" cy="381785"/>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40" name="Rectangle"/>
            <p:cNvSpPr txBox="1"/>
            <p:nvPr/>
          </p:nvSpPr>
          <p:spPr>
            <a:xfrm flipH="1">
              <a:off x="0" y="0"/>
              <a:ext cx="923955" cy="38178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44" name="Group"/>
          <p:cNvGrpSpPr/>
          <p:nvPr/>
        </p:nvGrpSpPr>
        <p:grpSpPr>
          <a:xfrm flipH="1">
            <a:off x="7447794" y="3704534"/>
            <a:ext cx="923955" cy="381786"/>
            <a:chOff x="0" y="0"/>
            <a:chExt cx="923954" cy="381784"/>
          </a:xfrm>
        </p:grpSpPr>
        <p:sp>
          <p:nvSpPr>
            <p:cNvPr id="2342" name="Rectangle"/>
            <p:cNvSpPr/>
            <p:nvPr/>
          </p:nvSpPr>
          <p:spPr>
            <a:xfrm>
              <a:off x="0" y="0"/>
              <a:ext cx="923955" cy="381785"/>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43" name="Rectangle"/>
            <p:cNvSpPr txBox="1"/>
            <p:nvPr/>
          </p:nvSpPr>
          <p:spPr>
            <a:xfrm flipH="1">
              <a:off x="0" y="0"/>
              <a:ext cx="923955" cy="38178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47" name="Group"/>
          <p:cNvGrpSpPr/>
          <p:nvPr/>
        </p:nvGrpSpPr>
        <p:grpSpPr>
          <a:xfrm flipH="1">
            <a:off x="7447794" y="3268706"/>
            <a:ext cx="923955" cy="381786"/>
            <a:chOff x="0" y="0"/>
            <a:chExt cx="923954" cy="381784"/>
          </a:xfrm>
        </p:grpSpPr>
        <p:sp>
          <p:nvSpPr>
            <p:cNvPr id="2345" name="Rectangle"/>
            <p:cNvSpPr/>
            <p:nvPr/>
          </p:nvSpPr>
          <p:spPr>
            <a:xfrm>
              <a:off x="0" y="0"/>
              <a:ext cx="923955" cy="381785"/>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46" name="Rectangle"/>
            <p:cNvSpPr txBox="1"/>
            <p:nvPr/>
          </p:nvSpPr>
          <p:spPr>
            <a:xfrm flipH="1">
              <a:off x="0" y="0"/>
              <a:ext cx="923955" cy="381785"/>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50" name="Group"/>
          <p:cNvGrpSpPr/>
          <p:nvPr/>
        </p:nvGrpSpPr>
        <p:grpSpPr>
          <a:xfrm>
            <a:off x="464093" y="4176971"/>
            <a:ext cx="3634803" cy="573550"/>
            <a:chOff x="0" y="0"/>
            <a:chExt cx="3634802" cy="573549"/>
          </a:xfrm>
        </p:grpSpPr>
        <p:sp>
          <p:nvSpPr>
            <p:cNvPr id="2348" name="Rectangle"/>
            <p:cNvSpPr/>
            <p:nvPr/>
          </p:nvSpPr>
          <p:spPr>
            <a:xfrm>
              <a:off x="0" y="0"/>
              <a:ext cx="3634803" cy="573550"/>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49" name="Rectangle"/>
            <p:cNvSpPr txBox="1"/>
            <p:nvPr/>
          </p:nvSpPr>
          <p:spPr>
            <a:xfrm>
              <a:off x="0" y="0"/>
              <a:ext cx="3634803" cy="57355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65" name="Group"/>
          <p:cNvGrpSpPr/>
          <p:nvPr/>
        </p:nvGrpSpPr>
        <p:grpSpPr>
          <a:xfrm>
            <a:off x="117175" y="1558519"/>
            <a:ext cx="4098959" cy="3147983"/>
            <a:chOff x="0" y="0"/>
            <a:chExt cx="4098958" cy="3147982"/>
          </a:xfrm>
        </p:grpSpPr>
        <p:grpSp>
          <p:nvGrpSpPr>
            <p:cNvPr id="2360" name="Group"/>
            <p:cNvGrpSpPr/>
            <p:nvPr/>
          </p:nvGrpSpPr>
          <p:grpSpPr>
            <a:xfrm>
              <a:off x="0" y="69296"/>
              <a:ext cx="4098959" cy="3078687"/>
              <a:chOff x="0" y="0"/>
              <a:chExt cx="4098958" cy="3078685"/>
            </a:xfrm>
          </p:grpSpPr>
          <p:pic>
            <p:nvPicPr>
              <p:cNvPr id="2351" name="tmp.jpg" descr="tmp.jpg"/>
              <p:cNvPicPr>
                <a:picLocks noChangeAspect="0"/>
              </p:cNvPicPr>
              <p:nvPr/>
            </p:nvPicPr>
            <p:blipFill>
              <a:blip r:embed="rId4">
                <a:extLst/>
              </a:blip>
              <a:stretch>
                <a:fillRect/>
              </a:stretch>
            </p:blipFill>
            <p:spPr>
              <a:xfrm>
                <a:off x="0" y="0"/>
                <a:ext cx="4098959" cy="3078686"/>
              </a:xfrm>
              <a:prstGeom prst="rect">
                <a:avLst/>
              </a:prstGeom>
              <a:ln w="12700" cap="flat">
                <a:noFill/>
                <a:miter lim="400000"/>
              </a:ln>
              <a:effectLst/>
            </p:spPr>
          </p:pic>
          <p:grpSp>
            <p:nvGrpSpPr>
              <p:cNvPr id="2354" name="Group"/>
              <p:cNvGrpSpPr/>
              <p:nvPr/>
            </p:nvGrpSpPr>
            <p:grpSpPr>
              <a:xfrm>
                <a:off x="818128" y="157856"/>
                <a:ext cx="1283339" cy="410493"/>
                <a:chOff x="0" y="0"/>
                <a:chExt cx="1283338" cy="410491"/>
              </a:xfrm>
            </p:grpSpPr>
            <p:sp>
              <p:nvSpPr>
                <p:cNvPr id="2352"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53"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57" name="Group"/>
              <p:cNvGrpSpPr/>
              <p:nvPr/>
            </p:nvGrpSpPr>
            <p:grpSpPr>
              <a:xfrm>
                <a:off x="1998799" y="1594576"/>
                <a:ext cx="1283339" cy="410493"/>
                <a:chOff x="0" y="0"/>
                <a:chExt cx="1283338" cy="410491"/>
              </a:xfrm>
            </p:grpSpPr>
            <p:sp>
              <p:nvSpPr>
                <p:cNvPr id="2355"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56"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pic>
            <p:nvPicPr>
              <p:cNvPr id="2358" name="tmp2.jpg" descr="tmp2.jpg"/>
              <p:cNvPicPr>
                <a:picLocks noChangeAspect="0"/>
              </p:cNvPicPr>
              <p:nvPr/>
            </p:nvPicPr>
            <p:blipFill>
              <a:blip r:embed="rId5">
                <a:extLst/>
              </a:blip>
              <a:stretch>
                <a:fillRect/>
              </a:stretch>
            </p:blipFill>
            <p:spPr>
              <a:xfrm>
                <a:off x="721877" y="1748511"/>
                <a:ext cx="1251256" cy="224488"/>
              </a:xfrm>
              <a:prstGeom prst="rect">
                <a:avLst/>
              </a:prstGeom>
              <a:ln w="12700" cap="flat">
                <a:noFill/>
                <a:miter lim="400000"/>
              </a:ln>
              <a:effectLst/>
            </p:spPr>
          </p:pic>
          <p:pic>
            <p:nvPicPr>
              <p:cNvPr id="2359" name="tmp2.jpg" descr="tmp2.jpg"/>
              <p:cNvPicPr>
                <a:picLocks noChangeAspect="0"/>
              </p:cNvPicPr>
              <p:nvPr/>
            </p:nvPicPr>
            <p:blipFill>
              <a:blip r:embed="rId6">
                <a:extLst/>
              </a:blip>
              <a:stretch>
                <a:fillRect/>
              </a:stretch>
            </p:blipFill>
            <p:spPr>
              <a:xfrm>
                <a:off x="2072591" y="568348"/>
                <a:ext cx="1071588" cy="192419"/>
              </a:xfrm>
              <a:prstGeom prst="rect">
                <a:avLst/>
              </a:prstGeom>
              <a:ln w="12700" cap="flat">
                <a:noFill/>
                <a:miter lim="400000"/>
              </a:ln>
              <a:effectLst/>
            </p:spPr>
          </p:pic>
        </p:grpSp>
        <p:sp>
          <p:nvSpPr>
            <p:cNvPr id="2361" name="depth"/>
            <p:cNvSpPr txBox="1"/>
            <p:nvPr/>
          </p:nvSpPr>
          <p:spPr>
            <a:xfrm rot="16200000">
              <a:off x="-134939" y="1785637"/>
              <a:ext cx="688824"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depth</a:t>
              </a:r>
            </a:p>
          </p:txBody>
        </p:sp>
        <p:sp>
          <p:nvSpPr>
            <p:cNvPr id="2362" name="horizontal position"/>
            <p:cNvSpPr txBox="1"/>
            <p:nvPr/>
          </p:nvSpPr>
          <p:spPr>
            <a:xfrm>
              <a:off x="845941" y="0"/>
              <a:ext cx="1953069"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horizontal position</a:t>
              </a:r>
            </a:p>
          </p:txBody>
        </p:sp>
        <p:sp>
          <p:nvSpPr>
            <p:cNvPr id="2363" name="Line"/>
            <p:cNvSpPr/>
            <p:nvPr/>
          </p:nvSpPr>
          <p:spPr>
            <a:xfrm flipH="1" flipV="1">
              <a:off x="448902" y="1412952"/>
              <a:ext cx="1744" cy="921777"/>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sp>
          <p:nvSpPr>
            <p:cNvPr id="2364" name="Line"/>
            <p:cNvSpPr/>
            <p:nvPr/>
          </p:nvSpPr>
          <p:spPr>
            <a:xfrm>
              <a:off x="753110" y="387014"/>
              <a:ext cx="2510367" cy="1745"/>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grpSp>
      <p:sp>
        <p:nvSpPr>
          <p:cNvPr id="2366" name="Line"/>
          <p:cNvSpPr/>
          <p:nvPr/>
        </p:nvSpPr>
        <p:spPr>
          <a:xfrm>
            <a:off x="784862" y="4914391"/>
            <a:ext cx="2695159" cy="1743"/>
          </a:xfrm>
          <a:prstGeom prst="line">
            <a:avLst/>
          </a:prstGeom>
          <a:ln w="25400">
            <a:solidFill>
              <a:srgbClr val="000000"/>
            </a:solidFill>
          </a:ln>
        </p:spPr>
        <p:txBody>
          <a:bodyPr lIns="0" tIns="0" rIns="0" bIns="0"/>
          <a:lstStyle/>
          <a:p>
            <a:pPr defTabSz="353020">
              <a:defRPr sz="900"/>
            </a:pPr>
          </a:p>
        </p:txBody>
      </p:sp>
      <p:sp>
        <p:nvSpPr>
          <p:cNvPr id="2367" name="sensor plane"/>
          <p:cNvSpPr txBox="1"/>
          <p:nvPr/>
        </p:nvSpPr>
        <p:spPr>
          <a:xfrm>
            <a:off x="3068599" y="4625002"/>
            <a:ext cx="1421888"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sensor plane</a:t>
            </a:r>
          </a:p>
        </p:txBody>
      </p:sp>
      <p:sp>
        <p:nvSpPr>
          <p:cNvPr id="2368" name="aperture"/>
          <p:cNvSpPr txBox="1"/>
          <p:nvPr/>
        </p:nvSpPr>
        <p:spPr>
          <a:xfrm>
            <a:off x="3171454" y="3885838"/>
            <a:ext cx="102964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aperture</a:t>
            </a:r>
          </a:p>
        </p:txBody>
      </p:sp>
      <p:grpSp>
        <p:nvGrpSpPr>
          <p:cNvPr id="2371" name="Group"/>
          <p:cNvGrpSpPr/>
          <p:nvPr/>
        </p:nvGrpSpPr>
        <p:grpSpPr>
          <a:xfrm>
            <a:off x="340318" y="4185687"/>
            <a:ext cx="3711509" cy="529532"/>
            <a:chOff x="0" y="0"/>
            <a:chExt cx="3711507" cy="529530"/>
          </a:xfrm>
        </p:grpSpPr>
        <p:sp>
          <p:nvSpPr>
            <p:cNvPr id="2369" name="Rectangle"/>
            <p:cNvSpPr/>
            <p:nvPr/>
          </p:nvSpPr>
          <p:spPr>
            <a:xfrm>
              <a:off x="0" y="0"/>
              <a:ext cx="3711508" cy="529531"/>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70" name="Rectangle"/>
            <p:cNvSpPr txBox="1"/>
            <p:nvPr/>
          </p:nvSpPr>
          <p:spPr>
            <a:xfrm>
              <a:off x="0" y="69732"/>
              <a:ext cx="127480" cy="392246"/>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74" name="Group"/>
          <p:cNvGrpSpPr/>
          <p:nvPr/>
        </p:nvGrpSpPr>
        <p:grpSpPr>
          <a:xfrm>
            <a:off x="2148131" y="4842915"/>
            <a:ext cx="130749" cy="127481"/>
            <a:chOff x="0" y="0"/>
            <a:chExt cx="130748" cy="127479"/>
          </a:xfrm>
        </p:grpSpPr>
        <p:sp>
          <p:nvSpPr>
            <p:cNvPr id="2372" name="Square"/>
            <p:cNvSpPr/>
            <p:nvPr/>
          </p:nvSpPr>
          <p:spPr>
            <a:xfrm>
              <a:off x="0" y="0"/>
              <a:ext cx="130749" cy="127480"/>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73"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77" name="Group"/>
          <p:cNvGrpSpPr/>
          <p:nvPr/>
        </p:nvGrpSpPr>
        <p:grpSpPr>
          <a:xfrm>
            <a:off x="2315489" y="4842915"/>
            <a:ext cx="130749" cy="127481"/>
            <a:chOff x="0" y="0"/>
            <a:chExt cx="130748" cy="127479"/>
          </a:xfrm>
        </p:grpSpPr>
        <p:sp>
          <p:nvSpPr>
            <p:cNvPr id="2375" name="Square"/>
            <p:cNvSpPr/>
            <p:nvPr/>
          </p:nvSpPr>
          <p:spPr>
            <a:xfrm>
              <a:off x="0" y="0"/>
              <a:ext cx="130749" cy="127480"/>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76"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80" name="Group"/>
          <p:cNvGrpSpPr/>
          <p:nvPr/>
        </p:nvGrpSpPr>
        <p:grpSpPr>
          <a:xfrm>
            <a:off x="2483064" y="4842915"/>
            <a:ext cx="130750" cy="127481"/>
            <a:chOff x="0" y="0"/>
            <a:chExt cx="130748" cy="127479"/>
          </a:xfrm>
        </p:grpSpPr>
        <p:sp>
          <p:nvSpPr>
            <p:cNvPr id="2378" name="Square"/>
            <p:cNvSpPr/>
            <p:nvPr/>
          </p:nvSpPr>
          <p:spPr>
            <a:xfrm>
              <a:off x="0" y="0"/>
              <a:ext cx="130749" cy="127480"/>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79"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83" name="Group"/>
          <p:cNvGrpSpPr/>
          <p:nvPr/>
        </p:nvGrpSpPr>
        <p:grpSpPr>
          <a:xfrm>
            <a:off x="2649768" y="4842915"/>
            <a:ext cx="130750" cy="127481"/>
            <a:chOff x="0" y="0"/>
            <a:chExt cx="130748" cy="127479"/>
          </a:xfrm>
        </p:grpSpPr>
        <p:sp>
          <p:nvSpPr>
            <p:cNvPr id="2381" name="Square"/>
            <p:cNvSpPr/>
            <p:nvPr/>
          </p:nvSpPr>
          <p:spPr>
            <a:xfrm>
              <a:off x="0" y="0"/>
              <a:ext cx="130749" cy="127480"/>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82"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86" name="Group"/>
          <p:cNvGrpSpPr/>
          <p:nvPr/>
        </p:nvGrpSpPr>
        <p:grpSpPr>
          <a:xfrm>
            <a:off x="2816473" y="4842915"/>
            <a:ext cx="130749" cy="127481"/>
            <a:chOff x="0" y="0"/>
            <a:chExt cx="130748" cy="127479"/>
          </a:xfrm>
        </p:grpSpPr>
        <p:sp>
          <p:nvSpPr>
            <p:cNvPr id="2384" name="Square"/>
            <p:cNvSpPr/>
            <p:nvPr/>
          </p:nvSpPr>
          <p:spPr>
            <a:xfrm>
              <a:off x="0" y="0"/>
              <a:ext cx="130749" cy="127480"/>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85"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89" name="Group"/>
          <p:cNvGrpSpPr/>
          <p:nvPr/>
        </p:nvGrpSpPr>
        <p:grpSpPr>
          <a:xfrm>
            <a:off x="2988407" y="4842915"/>
            <a:ext cx="130749" cy="127481"/>
            <a:chOff x="0" y="0"/>
            <a:chExt cx="130748" cy="127479"/>
          </a:xfrm>
        </p:grpSpPr>
        <p:sp>
          <p:nvSpPr>
            <p:cNvPr id="2387" name="Square"/>
            <p:cNvSpPr/>
            <p:nvPr/>
          </p:nvSpPr>
          <p:spPr>
            <a:xfrm>
              <a:off x="0" y="0"/>
              <a:ext cx="130749" cy="127480"/>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88"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92" name="Group"/>
          <p:cNvGrpSpPr/>
          <p:nvPr/>
        </p:nvGrpSpPr>
        <p:grpSpPr>
          <a:xfrm>
            <a:off x="1142241" y="4842915"/>
            <a:ext cx="130749" cy="127481"/>
            <a:chOff x="0" y="0"/>
            <a:chExt cx="130748" cy="127479"/>
          </a:xfrm>
        </p:grpSpPr>
        <p:sp>
          <p:nvSpPr>
            <p:cNvPr id="2390" name="Square"/>
            <p:cNvSpPr/>
            <p:nvPr/>
          </p:nvSpPr>
          <p:spPr>
            <a:xfrm>
              <a:off x="0" y="0"/>
              <a:ext cx="130749" cy="127480"/>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91"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95" name="Group"/>
          <p:cNvGrpSpPr/>
          <p:nvPr/>
        </p:nvGrpSpPr>
        <p:grpSpPr>
          <a:xfrm>
            <a:off x="1309599" y="4842915"/>
            <a:ext cx="130749" cy="127481"/>
            <a:chOff x="0" y="0"/>
            <a:chExt cx="130748" cy="127479"/>
          </a:xfrm>
        </p:grpSpPr>
        <p:sp>
          <p:nvSpPr>
            <p:cNvPr id="2393" name="Square"/>
            <p:cNvSpPr/>
            <p:nvPr/>
          </p:nvSpPr>
          <p:spPr>
            <a:xfrm>
              <a:off x="0" y="0"/>
              <a:ext cx="130749" cy="127480"/>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94"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398" name="Group"/>
          <p:cNvGrpSpPr/>
          <p:nvPr/>
        </p:nvGrpSpPr>
        <p:grpSpPr>
          <a:xfrm>
            <a:off x="1476957" y="4842915"/>
            <a:ext cx="130749" cy="127481"/>
            <a:chOff x="0" y="0"/>
            <a:chExt cx="130748" cy="127479"/>
          </a:xfrm>
        </p:grpSpPr>
        <p:sp>
          <p:nvSpPr>
            <p:cNvPr id="2396" name="Square"/>
            <p:cNvSpPr/>
            <p:nvPr/>
          </p:nvSpPr>
          <p:spPr>
            <a:xfrm>
              <a:off x="0" y="0"/>
              <a:ext cx="130749" cy="127480"/>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397"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01" name="Group"/>
          <p:cNvGrpSpPr/>
          <p:nvPr/>
        </p:nvGrpSpPr>
        <p:grpSpPr>
          <a:xfrm>
            <a:off x="1644314" y="4842915"/>
            <a:ext cx="130750" cy="127481"/>
            <a:chOff x="0" y="0"/>
            <a:chExt cx="130748" cy="127479"/>
          </a:xfrm>
        </p:grpSpPr>
        <p:sp>
          <p:nvSpPr>
            <p:cNvPr id="2399" name="Square"/>
            <p:cNvSpPr/>
            <p:nvPr/>
          </p:nvSpPr>
          <p:spPr>
            <a:xfrm>
              <a:off x="0" y="0"/>
              <a:ext cx="130749" cy="127480"/>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00"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04" name="Group"/>
          <p:cNvGrpSpPr/>
          <p:nvPr/>
        </p:nvGrpSpPr>
        <p:grpSpPr>
          <a:xfrm>
            <a:off x="1813416" y="4842915"/>
            <a:ext cx="130749" cy="127481"/>
            <a:chOff x="0" y="0"/>
            <a:chExt cx="130748" cy="127479"/>
          </a:xfrm>
        </p:grpSpPr>
        <p:sp>
          <p:nvSpPr>
            <p:cNvPr id="2402" name="Square"/>
            <p:cNvSpPr/>
            <p:nvPr/>
          </p:nvSpPr>
          <p:spPr>
            <a:xfrm>
              <a:off x="0" y="0"/>
              <a:ext cx="130749" cy="127480"/>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03"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07" name="Group"/>
          <p:cNvGrpSpPr/>
          <p:nvPr/>
        </p:nvGrpSpPr>
        <p:grpSpPr>
          <a:xfrm>
            <a:off x="1980773" y="4842915"/>
            <a:ext cx="130749" cy="127481"/>
            <a:chOff x="0" y="0"/>
            <a:chExt cx="130748" cy="127479"/>
          </a:xfrm>
        </p:grpSpPr>
        <p:sp>
          <p:nvSpPr>
            <p:cNvPr id="2405" name="Square"/>
            <p:cNvSpPr/>
            <p:nvPr/>
          </p:nvSpPr>
          <p:spPr>
            <a:xfrm>
              <a:off x="0" y="0"/>
              <a:ext cx="130749" cy="127480"/>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06"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2408" name="Line"/>
          <p:cNvSpPr/>
          <p:nvPr/>
        </p:nvSpPr>
        <p:spPr>
          <a:xfrm>
            <a:off x="2496793" y="3885838"/>
            <a:ext cx="1744" cy="78450"/>
          </a:xfrm>
          <a:prstGeom prst="line">
            <a:avLst/>
          </a:prstGeom>
          <a:ln w="25400">
            <a:solidFill>
              <a:srgbClr val="000000"/>
            </a:solidFill>
          </a:ln>
        </p:spPr>
        <p:txBody>
          <a:bodyPr lIns="0" tIns="0" rIns="0" bIns="0"/>
          <a:lstStyle/>
          <a:p>
            <a:pPr defTabSz="353020">
              <a:defRPr sz="900"/>
            </a:pPr>
          </a:p>
        </p:txBody>
      </p:sp>
      <p:sp>
        <p:nvSpPr>
          <p:cNvPr id="2409" name="Line"/>
          <p:cNvSpPr/>
          <p:nvPr/>
        </p:nvSpPr>
        <p:spPr>
          <a:xfrm>
            <a:off x="1738453" y="3885838"/>
            <a:ext cx="1744" cy="78450"/>
          </a:xfrm>
          <a:prstGeom prst="line">
            <a:avLst/>
          </a:prstGeom>
          <a:ln w="25400">
            <a:solidFill>
              <a:srgbClr val="000000"/>
            </a:solidFill>
          </a:ln>
        </p:spPr>
        <p:txBody>
          <a:bodyPr lIns="0" tIns="0" rIns="0" bIns="0"/>
          <a:lstStyle/>
          <a:p>
            <a:pPr defTabSz="353020">
              <a:defRPr sz="900"/>
            </a:pPr>
          </a:p>
        </p:txBody>
      </p:sp>
      <p:grpSp>
        <p:nvGrpSpPr>
          <p:cNvPr id="2412" name="Group"/>
          <p:cNvGrpSpPr/>
          <p:nvPr/>
        </p:nvGrpSpPr>
        <p:grpSpPr>
          <a:xfrm>
            <a:off x="1727993" y="3788213"/>
            <a:ext cx="784491" cy="238834"/>
            <a:chOff x="0" y="0"/>
            <a:chExt cx="784489" cy="238833"/>
          </a:xfrm>
        </p:grpSpPr>
        <p:sp>
          <p:nvSpPr>
            <p:cNvPr id="2410" name="Oval"/>
            <p:cNvSpPr/>
            <p:nvPr/>
          </p:nvSpPr>
          <p:spPr>
            <a:xfrm>
              <a:off x="0" y="0"/>
              <a:ext cx="784490" cy="238834"/>
            </a:xfrm>
            <a:prstGeom prst="ellipse">
              <a:avLst/>
            </a:prstGeom>
            <a:no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11" name="Rectangle"/>
            <p:cNvSpPr txBox="1"/>
            <p:nvPr/>
          </p:nvSpPr>
          <p:spPr>
            <a:xfrm>
              <a:off x="114877" y="34973"/>
              <a:ext cx="554736" cy="168887"/>
            </a:xfrm>
            <a:prstGeom prst="rect">
              <a:avLst/>
            </a:prstGeom>
            <a:noFill/>
            <a:ln w="12700" cap="flat">
              <a:noFill/>
              <a:miter lim="400000"/>
            </a:ln>
            <a:effectLst/>
          </p:spPr>
          <p:txBody>
            <a:bodyPr wrap="square" lIns="29418" tIns="29418" rIns="29418" bIns="29418" numCol="1" anchor="ctr">
              <a:noAutofit/>
            </a:bodyPr>
            <a:lstStyle/>
            <a:p>
              <a:pPr marL="43869" marR="43869" defTabSz="1000224">
                <a:buClr>
                  <a:srgbClr val="000000"/>
                </a:buClr>
                <a:buFont typeface="Arial"/>
                <a:defRPr b="1" sz="1800">
                  <a:uFill>
                    <a:solidFill>
                      <a:srgbClr val="000000"/>
                    </a:solidFill>
                  </a:uFill>
                  <a:latin typeface="+mn-lt"/>
                  <a:ea typeface="+mn-ea"/>
                  <a:cs typeface="+mn-cs"/>
                  <a:sym typeface="Arial"/>
                </a:defRPr>
              </a:pPr>
            </a:p>
          </p:txBody>
        </p:sp>
      </p:grpSp>
      <p:sp>
        <p:nvSpPr>
          <p:cNvPr id="2413" name="Line"/>
          <p:cNvSpPr/>
          <p:nvPr/>
        </p:nvSpPr>
        <p:spPr>
          <a:xfrm flipH="1">
            <a:off x="1041129" y="3922447"/>
            <a:ext cx="681635" cy="1745"/>
          </a:xfrm>
          <a:prstGeom prst="line">
            <a:avLst/>
          </a:prstGeom>
          <a:ln w="12700">
            <a:solidFill>
              <a:srgbClr val="000000"/>
            </a:solidFill>
          </a:ln>
        </p:spPr>
        <p:txBody>
          <a:bodyPr lIns="0" tIns="0" rIns="0" bIns="0"/>
          <a:lstStyle/>
          <a:p>
            <a:pPr defTabSz="353020">
              <a:defRPr sz="900"/>
            </a:pPr>
          </a:p>
        </p:txBody>
      </p:sp>
      <p:sp>
        <p:nvSpPr>
          <p:cNvPr id="2414" name="Line"/>
          <p:cNvSpPr/>
          <p:nvPr/>
        </p:nvSpPr>
        <p:spPr>
          <a:xfrm flipH="1">
            <a:off x="2508996" y="3922447"/>
            <a:ext cx="702555" cy="1745"/>
          </a:xfrm>
          <a:prstGeom prst="line">
            <a:avLst/>
          </a:prstGeom>
          <a:ln w="12700">
            <a:solidFill>
              <a:srgbClr val="000000"/>
            </a:solidFill>
          </a:ln>
        </p:spPr>
        <p:txBody>
          <a:bodyPr lIns="0" tIns="0" rIns="0" bIns="0"/>
          <a:lstStyle/>
          <a:p>
            <a:pPr defTabSz="353020">
              <a:defRPr sz="900"/>
            </a:pPr>
          </a:p>
        </p:txBody>
      </p:sp>
      <p:grpSp>
        <p:nvGrpSpPr>
          <p:cNvPr id="2417" name="Group"/>
          <p:cNvGrpSpPr/>
          <p:nvPr/>
        </p:nvGrpSpPr>
        <p:grpSpPr>
          <a:xfrm>
            <a:off x="-66527" y="1255183"/>
            <a:ext cx="238835" cy="5796508"/>
            <a:chOff x="0" y="0"/>
            <a:chExt cx="238833" cy="5796507"/>
          </a:xfrm>
        </p:grpSpPr>
        <p:sp>
          <p:nvSpPr>
            <p:cNvPr id="2415" name="Rectangle"/>
            <p:cNvSpPr/>
            <p:nvPr/>
          </p:nvSpPr>
          <p:spPr>
            <a:xfrm>
              <a:off x="0" y="0"/>
              <a:ext cx="238834" cy="5796508"/>
            </a:xfrm>
            <a:prstGeom prst="rect">
              <a:avLst/>
            </a:prstGeom>
            <a:solidFill>
              <a:srgbClr val="000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16" name="Rectangle"/>
            <p:cNvSpPr txBox="1"/>
            <p:nvPr/>
          </p:nvSpPr>
          <p:spPr>
            <a:xfrm>
              <a:off x="0" y="0"/>
              <a:ext cx="238834" cy="579650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20" name="Group"/>
          <p:cNvGrpSpPr/>
          <p:nvPr/>
        </p:nvGrpSpPr>
        <p:grpSpPr>
          <a:xfrm>
            <a:off x="1129820" y="4513429"/>
            <a:ext cx="500113" cy="109830"/>
            <a:chOff x="0" y="0"/>
            <a:chExt cx="500112" cy="109828"/>
          </a:xfrm>
        </p:grpSpPr>
        <p:sp>
          <p:nvSpPr>
            <p:cNvPr id="2418" name="Oval"/>
            <p:cNvSpPr/>
            <p:nvPr/>
          </p:nvSpPr>
          <p:spPr>
            <a:xfrm>
              <a:off x="0" y="0"/>
              <a:ext cx="500113" cy="109829"/>
            </a:xfrm>
            <a:prstGeom prst="ellipse">
              <a:avLst/>
            </a:prstGeom>
            <a:no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19" name="Rectangle"/>
            <p:cNvSpPr txBox="1"/>
            <p:nvPr/>
          </p:nvSpPr>
          <p:spPr>
            <a:xfrm>
              <a:off x="75482" y="16082"/>
              <a:ext cx="355032" cy="77664"/>
            </a:xfrm>
            <a:prstGeom prst="rect">
              <a:avLst/>
            </a:prstGeom>
            <a:noFill/>
            <a:ln w="12700" cap="flat">
              <a:noFill/>
              <a:miter lim="400000"/>
            </a:ln>
            <a:effectLst/>
          </p:spPr>
          <p:txBody>
            <a:bodyPr wrap="square" lIns="29418" tIns="29418" rIns="29418" bIns="29418" numCol="1" anchor="ctr">
              <a:noAutofit/>
            </a:bodyPr>
            <a:lstStyle/>
            <a:p>
              <a:pPr marL="43869" marR="43869"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23" name="Group"/>
          <p:cNvGrpSpPr/>
          <p:nvPr/>
        </p:nvGrpSpPr>
        <p:grpSpPr>
          <a:xfrm>
            <a:off x="1612935" y="4513429"/>
            <a:ext cx="500113" cy="109830"/>
            <a:chOff x="0" y="0"/>
            <a:chExt cx="500112" cy="109828"/>
          </a:xfrm>
        </p:grpSpPr>
        <p:sp>
          <p:nvSpPr>
            <p:cNvPr id="2421" name="Oval"/>
            <p:cNvSpPr/>
            <p:nvPr/>
          </p:nvSpPr>
          <p:spPr>
            <a:xfrm>
              <a:off x="0" y="0"/>
              <a:ext cx="500113" cy="109829"/>
            </a:xfrm>
            <a:prstGeom prst="ellipse">
              <a:avLst/>
            </a:prstGeom>
            <a:no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22" name="Rectangle"/>
            <p:cNvSpPr txBox="1"/>
            <p:nvPr/>
          </p:nvSpPr>
          <p:spPr>
            <a:xfrm>
              <a:off x="73521" y="16082"/>
              <a:ext cx="355032" cy="77664"/>
            </a:xfrm>
            <a:prstGeom prst="rect">
              <a:avLst/>
            </a:prstGeom>
            <a:noFill/>
            <a:ln w="12700" cap="flat">
              <a:noFill/>
              <a:miter lim="400000"/>
            </a:ln>
            <a:effectLst/>
          </p:spPr>
          <p:txBody>
            <a:bodyPr wrap="square" lIns="29418" tIns="29418" rIns="29418" bIns="29418" numCol="1" anchor="ctr">
              <a:noAutofit/>
            </a:bodyPr>
            <a:lstStyle/>
            <a:p>
              <a:pPr marL="43869" marR="43869"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26" name="Group"/>
          <p:cNvGrpSpPr/>
          <p:nvPr/>
        </p:nvGrpSpPr>
        <p:grpSpPr>
          <a:xfrm>
            <a:off x="2125468" y="4513429"/>
            <a:ext cx="500113" cy="109830"/>
            <a:chOff x="0" y="0"/>
            <a:chExt cx="500112" cy="109828"/>
          </a:xfrm>
        </p:grpSpPr>
        <p:sp>
          <p:nvSpPr>
            <p:cNvPr id="2424" name="Oval"/>
            <p:cNvSpPr/>
            <p:nvPr/>
          </p:nvSpPr>
          <p:spPr>
            <a:xfrm>
              <a:off x="0" y="0"/>
              <a:ext cx="500113" cy="109829"/>
            </a:xfrm>
            <a:prstGeom prst="ellipse">
              <a:avLst/>
            </a:prstGeom>
            <a:no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25" name="Rectangle"/>
            <p:cNvSpPr txBox="1"/>
            <p:nvPr/>
          </p:nvSpPr>
          <p:spPr>
            <a:xfrm>
              <a:off x="73521" y="16082"/>
              <a:ext cx="355032" cy="77664"/>
            </a:xfrm>
            <a:prstGeom prst="rect">
              <a:avLst/>
            </a:prstGeom>
            <a:noFill/>
            <a:ln w="12700" cap="flat">
              <a:noFill/>
              <a:miter lim="400000"/>
            </a:ln>
            <a:effectLst/>
          </p:spPr>
          <p:txBody>
            <a:bodyPr wrap="square" lIns="29418" tIns="29418" rIns="29418" bIns="29418" numCol="1" anchor="ctr">
              <a:noAutofit/>
            </a:bodyPr>
            <a:lstStyle/>
            <a:p>
              <a:pPr marL="43869" marR="43869"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29" name="Group"/>
          <p:cNvGrpSpPr/>
          <p:nvPr/>
        </p:nvGrpSpPr>
        <p:grpSpPr>
          <a:xfrm>
            <a:off x="2622311" y="4513429"/>
            <a:ext cx="500113" cy="109830"/>
            <a:chOff x="0" y="0"/>
            <a:chExt cx="500112" cy="109828"/>
          </a:xfrm>
        </p:grpSpPr>
        <p:sp>
          <p:nvSpPr>
            <p:cNvPr id="2427" name="Oval"/>
            <p:cNvSpPr/>
            <p:nvPr/>
          </p:nvSpPr>
          <p:spPr>
            <a:xfrm>
              <a:off x="0" y="0"/>
              <a:ext cx="500113" cy="109829"/>
            </a:xfrm>
            <a:prstGeom prst="ellipse">
              <a:avLst/>
            </a:prstGeom>
            <a:no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28" name="Rectangle"/>
            <p:cNvSpPr txBox="1"/>
            <p:nvPr/>
          </p:nvSpPr>
          <p:spPr>
            <a:xfrm>
              <a:off x="73521" y="16082"/>
              <a:ext cx="355032" cy="77664"/>
            </a:xfrm>
            <a:prstGeom prst="rect">
              <a:avLst/>
            </a:prstGeom>
            <a:noFill/>
            <a:ln w="12700" cap="flat">
              <a:noFill/>
              <a:miter lim="400000"/>
            </a:ln>
            <a:effectLst/>
          </p:spPr>
          <p:txBody>
            <a:bodyPr wrap="square" lIns="29418" tIns="29418" rIns="29418" bIns="29418" numCol="1" anchor="ctr">
              <a:noAutofit/>
            </a:bodyPr>
            <a:lstStyle/>
            <a:p>
              <a:pPr marL="43869" marR="43869" defTabSz="1000224">
                <a:buClr>
                  <a:srgbClr val="000000"/>
                </a:buClr>
                <a:buFont typeface="Arial"/>
                <a:defRPr b="1" sz="1800">
                  <a:uFill>
                    <a:solidFill>
                      <a:srgbClr val="000000"/>
                    </a:solidFill>
                  </a:uFill>
                  <a:latin typeface="+mn-lt"/>
                  <a:ea typeface="+mn-ea"/>
                  <a:cs typeface="+mn-cs"/>
                  <a:sym typeface="Arial"/>
                </a:defRPr>
              </a:pPr>
            </a:p>
          </p:txBody>
        </p:sp>
      </p:grpSp>
      <p:sp>
        <p:nvSpPr>
          <p:cNvPr id="2430" name="Adelson and Wang 92, Ng et al 05"/>
          <p:cNvSpPr txBox="1"/>
          <p:nvPr/>
        </p:nvSpPr>
        <p:spPr>
          <a:xfrm>
            <a:off x="254896" y="6021393"/>
            <a:ext cx="6364173" cy="323603"/>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000"/>
              </a:spcBef>
              <a:buClr>
                <a:srgbClr val="000000"/>
              </a:buClr>
              <a:buFont typeface="Arial"/>
              <a:defRPr b="1" sz="1600">
                <a:uFill>
                  <a:solidFill>
                    <a:srgbClr val="000000"/>
                  </a:solidFill>
                </a:uFill>
                <a:latin typeface="+mn-lt"/>
                <a:ea typeface="+mn-ea"/>
                <a:cs typeface="+mn-cs"/>
                <a:sym typeface="Arial"/>
              </a:defRPr>
            </a:lvl1pPr>
          </a:lstStyle>
          <a:p>
            <a:pPr/>
            <a:r>
              <a:t>Adelson and Wang 92, Ng et al 05</a:t>
            </a:r>
          </a:p>
        </p:txBody>
      </p:sp>
      <p:grpSp>
        <p:nvGrpSpPr>
          <p:cNvPr id="2443" name="Group"/>
          <p:cNvGrpSpPr/>
          <p:nvPr/>
        </p:nvGrpSpPr>
        <p:grpSpPr>
          <a:xfrm>
            <a:off x="3142946" y="1657234"/>
            <a:ext cx="6719372" cy="2261518"/>
            <a:chOff x="0" y="0"/>
            <a:chExt cx="6719370" cy="2261517"/>
          </a:xfrm>
        </p:grpSpPr>
        <p:grpSp>
          <p:nvGrpSpPr>
            <p:cNvPr id="2433" name="Group"/>
            <p:cNvGrpSpPr/>
            <p:nvPr/>
          </p:nvGrpSpPr>
          <p:grpSpPr>
            <a:xfrm>
              <a:off x="0" y="1019836"/>
              <a:ext cx="823715" cy="251264"/>
              <a:chOff x="0" y="0"/>
              <a:chExt cx="823714" cy="251263"/>
            </a:xfrm>
          </p:grpSpPr>
          <p:sp>
            <p:nvSpPr>
              <p:cNvPr id="2431" name="Rectangle"/>
              <p:cNvSpPr/>
              <p:nvPr/>
            </p:nvSpPr>
            <p:spPr>
              <a:xfrm>
                <a:off x="55965" y="68642"/>
                <a:ext cx="696235" cy="156899"/>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32" name="b plane"/>
              <p:cNvSpPr txBox="1"/>
              <p:nvPr/>
            </p:nvSpPr>
            <p:spPr>
              <a:xfrm>
                <a:off x="0" y="0"/>
                <a:ext cx="823715"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a:uFill>
                      <a:solidFill>
                        <a:srgbClr val="000000"/>
                      </a:solidFill>
                    </a:uFill>
                    <a:latin typeface="+mn-lt"/>
                    <a:ea typeface="+mn-ea"/>
                    <a:cs typeface="+mn-cs"/>
                    <a:sym typeface="Arial"/>
                  </a:defRPr>
                </a:lvl1pPr>
              </a:lstStyle>
              <a:p>
                <a:pPr/>
                <a:r>
                  <a:t>b plane</a:t>
                </a:r>
              </a:p>
            </p:txBody>
          </p:sp>
        </p:grpSp>
        <p:grpSp>
          <p:nvGrpSpPr>
            <p:cNvPr id="2436" name="Group"/>
            <p:cNvGrpSpPr/>
            <p:nvPr/>
          </p:nvGrpSpPr>
          <p:grpSpPr>
            <a:xfrm>
              <a:off x="27892" y="2010254"/>
              <a:ext cx="823715" cy="251264"/>
              <a:chOff x="0" y="0"/>
              <a:chExt cx="823714" cy="251263"/>
            </a:xfrm>
          </p:grpSpPr>
          <p:sp>
            <p:nvSpPr>
              <p:cNvPr id="2434" name="Rectangle"/>
              <p:cNvSpPr/>
              <p:nvPr/>
            </p:nvSpPr>
            <p:spPr>
              <a:xfrm>
                <a:off x="57490" y="68642"/>
                <a:ext cx="696236" cy="156899"/>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35" name="a plane"/>
              <p:cNvSpPr txBox="1"/>
              <p:nvPr/>
            </p:nvSpPr>
            <p:spPr>
              <a:xfrm>
                <a:off x="0" y="0"/>
                <a:ext cx="823715"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a:uFill>
                      <a:solidFill>
                        <a:srgbClr val="000000"/>
                      </a:solidFill>
                    </a:uFill>
                    <a:latin typeface="+mn-lt"/>
                    <a:ea typeface="+mn-ea"/>
                    <a:cs typeface="+mn-cs"/>
                    <a:sym typeface="Arial"/>
                  </a:defRPr>
                </a:lvl1pPr>
              </a:lstStyle>
              <a:p>
                <a:pPr/>
                <a:r>
                  <a:t>a plane</a:t>
                </a:r>
              </a:p>
            </p:txBody>
          </p:sp>
        </p:grpSp>
        <p:grpSp>
          <p:nvGrpSpPr>
            <p:cNvPr id="2439" name="Group"/>
            <p:cNvGrpSpPr/>
            <p:nvPr/>
          </p:nvGrpSpPr>
          <p:grpSpPr>
            <a:xfrm>
              <a:off x="4380464" y="-1"/>
              <a:ext cx="372454" cy="362828"/>
              <a:chOff x="0" y="0"/>
              <a:chExt cx="372453" cy="362826"/>
            </a:xfrm>
          </p:grpSpPr>
          <p:sp>
            <p:nvSpPr>
              <p:cNvPr id="2437" name="Rectangle"/>
              <p:cNvSpPr/>
              <p:nvPr/>
            </p:nvSpPr>
            <p:spPr>
              <a:xfrm>
                <a:off x="0" y="88255"/>
                <a:ext cx="362827" cy="274572"/>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38" name="a"/>
              <p:cNvSpPr txBox="1"/>
              <p:nvPr/>
            </p:nvSpPr>
            <p:spPr>
              <a:xfrm>
                <a:off x="68463" y="0"/>
                <a:ext cx="303991" cy="337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sz="1800">
                    <a:uFill>
                      <a:solidFill>
                        <a:srgbClr val="000000"/>
                      </a:solidFill>
                    </a:uFill>
                    <a:latin typeface="+mn-lt"/>
                    <a:ea typeface="+mn-ea"/>
                    <a:cs typeface="+mn-cs"/>
                    <a:sym typeface="Arial"/>
                  </a:defRPr>
                </a:lvl1pPr>
              </a:lstStyle>
              <a:p>
                <a:pPr/>
                <a:r>
                  <a:t>a</a:t>
                </a:r>
              </a:p>
            </p:txBody>
          </p:sp>
        </p:grpSp>
        <p:grpSp>
          <p:nvGrpSpPr>
            <p:cNvPr id="2442" name="Group"/>
            <p:cNvGrpSpPr/>
            <p:nvPr/>
          </p:nvGrpSpPr>
          <p:grpSpPr>
            <a:xfrm>
              <a:off x="6341688" y="1843550"/>
              <a:ext cx="377683" cy="362828"/>
              <a:chOff x="0" y="0"/>
              <a:chExt cx="377682" cy="362826"/>
            </a:xfrm>
          </p:grpSpPr>
          <p:sp>
            <p:nvSpPr>
              <p:cNvPr id="2440" name="Rectangle"/>
              <p:cNvSpPr/>
              <p:nvPr/>
            </p:nvSpPr>
            <p:spPr>
              <a:xfrm>
                <a:off x="0" y="88255"/>
                <a:ext cx="362827" cy="274572"/>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41" name="b"/>
              <p:cNvSpPr txBox="1"/>
              <p:nvPr/>
            </p:nvSpPr>
            <p:spPr>
              <a:xfrm>
                <a:off x="73693" y="0"/>
                <a:ext cx="303990" cy="337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sz="1800">
                    <a:uFill>
                      <a:solidFill>
                        <a:srgbClr val="000000"/>
                      </a:solidFill>
                    </a:uFill>
                    <a:latin typeface="+mn-lt"/>
                    <a:ea typeface="+mn-ea"/>
                    <a:cs typeface="+mn-cs"/>
                    <a:sym typeface="Arial"/>
                  </a:defRPr>
                </a:lvl1pPr>
              </a:lstStyle>
              <a:p>
                <a:pPr/>
                <a:r>
                  <a:t>b</a:t>
                </a:r>
              </a:p>
            </p:txBody>
          </p:sp>
        </p:grpSp>
      </p:grpSp>
      <p:sp>
        <p:nvSpPr>
          <p:cNvPr id="2444" name="micro-lenses"/>
          <p:cNvSpPr txBox="1"/>
          <p:nvPr/>
        </p:nvSpPr>
        <p:spPr>
          <a:xfrm>
            <a:off x="558232" y="4248446"/>
            <a:ext cx="1421888"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micro-lenses</a:t>
            </a:r>
          </a:p>
        </p:txBody>
      </p:sp>
      <p:sp>
        <p:nvSpPr>
          <p:cNvPr id="2445" name="main lens"/>
          <p:cNvSpPr txBox="1"/>
          <p:nvPr/>
        </p:nvSpPr>
        <p:spPr>
          <a:xfrm>
            <a:off x="837162" y="3885838"/>
            <a:ext cx="1421888"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main lens</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49" name="hello"/>
          <p:cNvSpPr txBox="1"/>
          <p:nvPr/>
        </p:nvSpPr>
        <p:spPr>
          <a:xfrm>
            <a:off x="3434258" y="6858182"/>
            <a:ext cx="317718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buClr>
                <a:srgbClr val="000000"/>
              </a:buClr>
              <a:buFont typeface="Arial"/>
              <a:defRPr>
                <a:uFill>
                  <a:solidFill>
                    <a:srgbClr val="000000"/>
                  </a:solidFill>
                </a:uFill>
                <a:latin typeface="+mn-lt"/>
                <a:ea typeface="+mn-ea"/>
                <a:cs typeface="+mn-cs"/>
                <a:sym typeface="Arial"/>
              </a:defRPr>
            </a:lvl1pPr>
          </a:lstStyle>
          <a:p>
            <a:pPr/>
            <a:r>
              <a:t>hello</a:t>
            </a:r>
          </a:p>
        </p:txBody>
      </p:sp>
      <p:sp>
        <p:nvSpPr>
          <p:cNvPr id="2450" name="16"/>
          <p:cNvSpPr txBox="1"/>
          <p:nvPr/>
        </p:nvSpPr>
        <p:spPr>
          <a:xfrm>
            <a:off x="7199808" y="6858182"/>
            <a:ext cx="234366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000000"/>
              </a:buClr>
              <a:buFont typeface="Arial"/>
              <a:defRPr>
                <a:uFill>
                  <a:solidFill>
                    <a:srgbClr val="000000"/>
                  </a:solidFill>
                </a:uFill>
                <a:latin typeface="+mn-lt"/>
                <a:ea typeface="+mn-ea"/>
                <a:cs typeface="+mn-cs"/>
                <a:sym typeface="Arial"/>
              </a:defRPr>
            </a:lvl1pPr>
          </a:lstStyle>
          <a:p>
            <a:pPr/>
            <a:r>
              <a:t>16</a:t>
            </a:r>
          </a:p>
        </p:txBody>
      </p:sp>
      <p:grpSp>
        <p:nvGrpSpPr>
          <p:cNvPr id="2453" name="Group"/>
          <p:cNvGrpSpPr/>
          <p:nvPr/>
        </p:nvGrpSpPr>
        <p:grpSpPr>
          <a:xfrm>
            <a:off x="2116" y="1528883"/>
            <a:ext cx="9854934" cy="4933568"/>
            <a:chOff x="0" y="0"/>
            <a:chExt cx="9854932" cy="4933567"/>
          </a:xfrm>
        </p:grpSpPr>
        <p:sp>
          <p:nvSpPr>
            <p:cNvPr id="2451" name="Rectangle"/>
            <p:cNvSpPr/>
            <p:nvPr/>
          </p:nvSpPr>
          <p:spPr>
            <a:xfrm>
              <a:off x="0" y="0"/>
              <a:ext cx="9854933" cy="4933568"/>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52" name="Rectangle"/>
            <p:cNvSpPr txBox="1"/>
            <p:nvPr/>
          </p:nvSpPr>
          <p:spPr>
            <a:xfrm>
              <a:off x="0" y="0"/>
              <a:ext cx="9854933" cy="493356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14" name="Group"/>
          <p:cNvGrpSpPr/>
          <p:nvPr/>
        </p:nvGrpSpPr>
        <p:grpSpPr>
          <a:xfrm>
            <a:off x="117175" y="1558519"/>
            <a:ext cx="4373312" cy="3411877"/>
            <a:chOff x="0" y="0"/>
            <a:chExt cx="4373311" cy="3411876"/>
          </a:xfrm>
        </p:grpSpPr>
        <p:grpSp>
          <p:nvGrpSpPr>
            <p:cNvPr id="2456" name="Group"/>
            <p:cNvGrpSpPr/>
            <p:nvPr/>
          </p:nvGrpSpPr>
          <p:grpSpPr>
            <a:xfrm>
              <a:off x="346918" y="2618451"/>
              <a:ext cx="3634803" cy="573551"/>
              <a:chOff x="0" y="0"/>
              <a:chExt cx="3634802" cy="573549"/>
            </a:xfrm>
          </p:grpSpPr>
          <p:sp>
            <p:nvSpPr>
              <p:cNvPr id="2454" name="Rectangle"/>
              <p:cNvSpPr/>
              <p:nvPr/>
            </p:nvSpPr>
            <p:spPr>
              <a:xfrm>
                <a:off x="0" y="0"/>
                <a:ext cx="3634803" cy="573550"/>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55" name="Rectangle"/>
              <p:cNvSpPr txBox="1"/>
              <p:nvPr/>
            </p:nvSpPr>
            <p:spPr>
              <a:xfrm>
                <a:off x="0" y="0"/>
                <a:ext cx="3634803" cy="57355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71" name="Group"/>
            <p:cNvGrpSpPr/>
            <p:nvPr/>
          </p:nvGrpSpPr>
          <p:grpSpPr>
            <a:xfrm>
              <a:off x="0" y="0"/>
              <a:ext cx="4098959" cy="3147983"/>
              <a:chOff x="0" y="0"/>
              <a:chExt cx="4098958" cy="3147982"/>
            </a:xfrm>
          </p:grpSpPr>
          <p:grpSp>
            <p:nvGrpSpPr>
              <p:cNvPr id="2466" name="Group"/>
              <p:cNvGrpSpPr/>
              <p:nvPr/>
            </p:nvGrpSpPr>
            <p:grpSpPr>
              <a:xfrm>
                <a:off x="0" y="69296"/>
                <a:ext cx="4098959" cy="3078687"/>
                <a:chOff x="0" y="0"/>
                <a:chExt cx="4098958" cy="3078685"/>
              </a:xfrm>
            </p:grpSpPr>
            <p:pic>
              <p:nvPicPr>
                <p:cNvPr id="2457" name="tmp.jpg" descr="tmp.jpg"/>
                <p:cNvPicPr>
                  <a:picLocks noChangeAspect="0"/>
                </p:cNvPicPr>
                <p:nvPr/>
              </p:nvPicPr>
              <p:blipFill>
                <a:blip r:embed="rId3">
                  <a:extLst/>
                </a:blip>
                <a:stretch>
                  <a:fillRect/>
                </a:stretch>
              </p:blipFill>
              <p:spPr>
                <a:xfrm>
                  <a:off x="0" y="0"/>
                  <a:ext cx="4098959" cy="3078686"/>
                </a:xfrm>
                <a:prstGeom prst="rect">
                  <a:avLst/>
                </a:prstGeom>
                <a:ln w="12700" cap="flat">
                  <a:noFill/>
                  <a:miter lim="400000"/>
                </a:ln>
                <a:effectLst/>
              </p:spPr>
            </p:pic>
            <p:grpSp>
              <p:nvGrpSpPr>
                <p:cNvPr id="2460" name="Group"/>
                <p:cNvGrpSpPr/>
                <p:nvPr/>
              </p:nvGrpSpPr>
              <p:grpSpPr>
                <a:xfrm>
                  <a:off x="818128" y="157856"/>
                  <a:ext cx="1283339" cy="410493"/>
                  <a:chOff x="0" y="0"/>
                  <a:chExt cx="1283338" cy="410491"/>
                </a:xfrm>
              </p:grpSpPr>
              <p:sp>
                <p:nvSpPr>
                  <p:cNvPr id="2458"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59"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63" name="Group"/>
                <p:cNvGrpSpPr/>
                <p:nvPr/>
              </p:nvGrpSpPr>
              <p:grpSpPr>
                <a:xfrm>
                  <a:off x="1998799" y="1594576"/>
                  <a:ext cx="1283339" cy="410493"/>
                  <a:chOff x="0" y="0"/>
                  <a:chExt cx="1283338" cy="410491"/>
                </a:xfrm>
              </p:grpSpPr>
              <p:sp>
                <p:nvSpPr>
                  <p:cNvPr id="2461" name="Rectangle"/>
                  <p:cNvSpPr/>
                  <p:nvPr/>
                </p:nvSpPr>
                <p:spPr>
                  <a:xfrm>
                    <a:off x="0" y="0"/>
                    <a:ext cx="1283339" cy="410492"/>
                  </a:xfrm>
                  <a:prstGeom prst="rect">
                    <a:avLst/>
                  </a:prstGeom>
                  <a:solidFill>
                    <a:srgbClr val="FFFFFF"/>
                  </a:solidFill>
                  <a:ln w="3175" cap="flat">
                    <a:solidFill>
                      <a:srgbClr val="FFFFFF"/>
                    </a:solidFill>
                    <a:prstDash val="solid"/>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62" name="Rectangle"/>
                  <p:cNvSpPr txBox="1"/>
                  <p:nvPr/>
                </p:nvSpPr>
                <p:spPr>
                  <a:xfrm>
                    <a:off x="0" y="0"/>
                    <a:ext cx="1283339" cy="410492"/>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pic>
              <p:nvPicPr>
                <p:cNvPr id="2464" name="tmp2.jpg" descr="tmp2.jpg"/>
                <p:cNvPicPr>
                  <a:picLocks noChangeAspect="0"/>
                </p:cNvPicPr>
                <p:nvPr/>
              </p:nvPicPr>
              <p:blipFill>
                <a:blip r:embed="rId4">
                  <a:extLst/>
                </a:blip>
                <a:stretch>
                  <a:fillRect/>
                </a:stretch>
              </p:blipFill>
              <p:spPr>
                <a:xfrm>
                  <a:off x="721877" y="1748511"/>
                  <a:ext cx="1251256" cy="224488"/>
                </a:xfrm>
                <a:prstGeom prst="rect">
                  <a:avLst/>
                </a:prstGeom>
                <a:ln w="12700" cap="flat">
                  <a:noFill/>
                  <a:miter lim="400000"/>
                </a:ln>
                <a:effectLst/>
              </p:spPr>
            </p:pic>
            <p:pic>
              <p:nvPicPr>
                <p:cNvPr id="2465" name="tmp2.jpg" descr="tmp2.jpg"/>
                <p:cNvPicPr>
                  <a:picLocks noChangeAspect="0"/>
                </p:cNvPicPr>
                <p:nvPr/>
              </p:nvPicPr>
              <p:blipFill>
                <a:blip r:embed="rId5">
                  <a:extLst/>
                </a:blip>
                <a:stretch>
                  <a:fillRect/>
                </a:stretch>
              </p:blipFill>
              <p:spPr>
                <a:xfrm>
                  <a:off x="2072591" y="568348"/>
                  <a:ext cx="1071588" cy="192419"/>
                </a:xfrm>
                <a:prstGeom prst="rect">
                  <a:avLst/>
                </a:prstGeom>
                <a:ln w="12700" cap="flat">
                  <a:noFill/>
                  <a:miter lim="400000"/>
                </a:ln>
                <a:effectLst/>
              </p:spPr>
            </p:pic>
          </p:grpSp>
          <p:sp>
            <p:nvSpPr>
              <p:cNvPr id="2467" name="depth"/>
              <p:cNvSpPr txBox="1"/>
              <p:nvPr/>
            </p:nvSpPr>
            <p:spPr>
              <a:xfrm rot="16200000">
                <a:off x="-134939" y="1785637"/>
                <a:ext cx="688824"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depth</a:t>
                </a:r>
              </a:p>
            </p:txBody>
          </p:sp>
          <p:sp>
            <p:nvSpPr>
              <p:cNvPr id="2468" name="horizontal position"/>
              <p:cNvSpPr txBox="1"/>
              <p:nvPr/>
            </p:nvSpPr>
            <p:spPr>
              <a:xfrm>
                <a:off x="845941" y="0"/>
                <a:ext cx="1953069" cy="3004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000000"/>
                  </a:buClr>
                  <a:buFont typeface="Arial"/>
                  <a:defRPr b="1" sz="1600">
                    <a:uFill>
                      <a:solidFill>
                        <a:srgbClr val="000000"/>
                      </a:solidFill>
                    </a:uFill>
                    <a:latin typeface="+mn-lt"/>
                    <a:ea typeface="+mn-ea"/>
                    <a:cs typeface="+mn-cs"/>
                    <a:sym typeface="Arial"/>
                  </a:defRPr>
                </a:lvl1pPr>
              </a:lstStyle>
              <a:p>
                <a:pPr/>
                <a:r>
                  <a:t>horizontal position</a:t>
                </a:r>
              </a:p>
            </p:txBody>
          </p:sp>
          <p:sp>
            <p:nvSpPr>
              <p:cNvPr id="2469" name="Line"/>
              <p:cNvSpPr/>
              <p:nvPr/>
            </p:nvSpPr>
            <p:spPr>
              <a:xfrm flipH="1" flipV="1">
                <a:off x="448902" y="1412952"/>
                <a:ext cx="1744" cy="921777"/>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sp>
            <p:nvSpPr>
              <p:cNvPr id="2470" name="Line"/>
              <p:cNvSpPr/>
              <p:nvPr/>
            </p:nvSpPr>
            <p:spPr>
              <a:xfrm>
                <a:off x="753110" y="387014"/>
                <a:ext cx="2510367" cy="1745"/>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grpSp>
        <p:sp>
          <p:nvSpPr>
            <p:cNvPr id="2472" name="Line"/>
            <p:cNvSpPr/>
            <p:nvPr/>
          </p:nvSpPr>
          <p:spPr>
            <a:xfrm>
              <a:off x="667687" y="3355872"/>
              <a:ext cx="2695159" cy="1743"/>
            </a:xfrm>
            <a:prstGeom prst="line">
              <a:avLst/>
            </a:prstGeom>
            <a:noFill/>
            <a:ln w="25400" cap="flat">
              <a:solidFill>
                <a:srgbClr val="000000"/>
              </a:solidFill>
              <a:prstDash val="solid"/>
              <a:round/>
            </a:ln>
            <a:effectLst/>
          </p:spPr>
          <p:txBody>
            <a:bodyPr wrap="square" lIns="0" tIns="0" rIns="0" bIns="0" numCol="1" anchor="t">
              <a:noAutofit/>
            </a:bodyPr>
            <a:lstStyle/>
            <a:p>
              <a:pPr defTabSz="353020">
                <a:defRPr sz="900"/>
              </a:pPr>
            </a:p>
          </p:txBody>
        </p:sp>
        <p:sp>
          <p:nvSpPr>
            <p:cNvPr id="2473" name="sensor plane"/>
            <p:cNvSpPr txBox="1"/>
            <p:nvPr/>
          </p:nvSpPr>
          <p:spPr>
            <a:xfrm>
              <a:off x="2951424" y="3066482"/>
              <a:ext cx="1421888" cy="2512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sensor plane</a:t>
              </a:r>
            </a:p>
          </p:txBody>
        </p:sp>
        <p:sp>
          <p:nvSpPr>
            <p:cNvPr id="2474" name="aperture"/>
            <p:cNvSpPr txBox="1"/>
            <p:nvPr/>
          </p:nvSpPr>
          <p:spPr>
            <a:xfrm>
              <a:off x="3054279" y="2327319"/>
              <a:ext cx="1029644"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aperture</a:t>
              </a:r>
            </a:p>
          </p:txBody>
        </p:sp>
        <p:grpSp>
          <p:nvGrpSpPr>
            <p:cNvPr id="2477" name="Group"/>
            <p:cNvGrpSpPr/>
            <p:nvPr/>
          </p:nvGrpSpPr>
          <p:grpSpPr>
            <a:xfrm>
              <a:off x="223143" y="2627168"/>
              <a:ext cx="3711509" cy="529532"/>
              <a:chOff x="0" y="0"/>
              <a:chExt cx="3711507" cy="529530"/>
            </a:xfrm>
          </p:grpSpPr>
          <p:sp>
            <p:nvSpPr>
              <p:cNvPr id="2475" name="Rectangle"/>
              <p:cNvSpPr/>
              <p:nvPr/>
            </p:nvSpPr>
            <p:spPr>
              <a:xfrm>
                <a:off x="0" y="0"/>
                <a:ext cx="3711508" cy="529531"/>
              </a:xfrm>
              <a:prstGeom prst="rect">
                <a:avLst/>
              </a:prstGeom>
              <a:solidFill>
                <a:srgbClr val="FFFFFF"/>
              </a:solidFill>
              <a:ln w="12700" cap="flat">
                <a:noFill/>
                <a:miter lim="400000"/>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76" name="Rectangle"/>
              <p:cNvSpPr txBox="1"/>
              <p:nvPr/>
            </p:nvSpPr>
            <p:spPr>
              <a:xfrm>
                <a:off x="0" y="0"/>
                <a:ext cx="3711508" cy="529531"/>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80" name="Group"/>
            <p:cNvGrpSpPr/>
            <p:nvPr/>
          </p:nvGrpSpPr>
          <p:grpSpPr>
            <a:xfrm>
              <a:off x="2030956" y="3284396"/>
              <a:ext cx="130749" cy="127481"/>
              <a:chOff x="0" y="0"/>
              <a:chExt cx="130748" cy="127479"/>
            </a:xfrm>
          </p:grpSpPr>
          <p:sp>
            <p:nvSpPr>
              <p:cNvPr id="2478" name="Square"/>
              <p:cNvSpPr/>
              <p:nvPr/>
            </p:nvSpPr>
            <p:spPr>
              <a:xfrm>
                <a:off x="0" y="0"/>
                <a:ext cx="130749" cy="127480"/>
              </a:xfrm>
              <a:prstGeom prst="rect">
                <a:avLst/>
              </a:pr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79"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83" name="Group"/>
            <p:cNvGrpSpPr/>
            <p:nvPr/>
          </p:nvGrpSpPr>
          <p:grpSpPr>
            <a:xfrm>
              <a:off x="2198314" y="3284396"/>
              <a:ext cx="130749" cy="127481"/>
              <a:chOff x="0" y="0"/>
              <a:chExt cx="130748" cy="127479"/>
            </a:xfrm>
          </p:grpSpPr>
          <p:sp>
            <p:nvSpPr>
              <p:cNvPr id="2481" name="Square"/>
              <p:cNvSpPr/>
              <p:nvPr/>
            </p:nvSpPr>
            <p:spPr>
              <a:xfrm>
                <a:off x="0" y="0"/>
                <a:ext cx="130749" cy="127480"/>
              </a:xfrm>
              <a:prstGeom prst="rect">
                <a:avLst/>
              </a:pr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82"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86" name="Group"/>
            <p:cNvGrpSpPr/>
            <p:nvPr/>
          </p:nvGrpSpPr>
          <p:grpSpPr>
            <a:xfrm>
              <a:off x="2365889" y="3284396"/>
              <a:ext cx="130750" cy="127481"/>
              <a:chOff x="0" y="0"/>
              <a:chExt cx="130748" cy="127479"/>
            </a:xfrm>
          </p:grpSpPr>
          <p:sp>
            <p:nvSpPr>
              <p:cNvPr id="2484" name="Square"/>
              <p:cNvSpPr/>
              <p:nvPr/>
            </p:nvSpPr>
            <p:spPr>
              <a:xfrm>
                <a:off x="0" y="0"/>
                <a:ext cx="130749" cy="127480"/>
              </a:xfrm>
              <a:prstGeom prst="rect">
                <a:avLst/>
              </a:pr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85"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89" name="Group"/>
            <p:cNvGrpSpPr/>
            <p:nvPr/>
          </p:nvGrpSpPr>
          <p:grpSpPr>
            <a:xfrm>
              <a:off x="2532593" y="3284396"/>
              <a:ext cx="130750" cy="127481"/>
              <a:chOff x="0" y="0"/>
              <a:chExt cx="130748" cy="127479"/>
            </a:xfrm>
          </p:grpSpPr>
          <p:sp>
            <p:nvSpPr>
              <p:cNvPr id="2487" name="Square"/>
              <p:cNvSpPr/>
              <p:nvPr/>
            </p:nvSpPr>
            <p:spPr>
              <a:xfrm>
                <a:off x="0" y="0"/>
                <a:ext cx="130749" cy="127480"/>
              </a:xfrm>
              <a:prstGeom prst="rect">
                <a:avLst/>
              </a:pr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88"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92" name="Group"/>
            <p:cNvGrpSpPr/>
            <p:nvPr/>
          </p:nvGrpSpPr>
          <p:grpSpPr>
            <a:xfrm>
              <a:off x="2699298" y="3284396"/>
              <a:ext cx="130749" cy="127481"/>
              <a:chOff x="0" y="0"/>
              <a:chExt cx="130748" cy="127479"/>
            </a:xfrm>
          </p:grpSpPr>
          <p:sp>
            <p:nvSpPr>
              <p:cNvPr id="2490" name="Square"/>
              <p:cNvSpPr/>
              <p:nvPr/>
            </p:nvSpPr>
            <p:spPr>
              <a:xfrm>
                <a:off x="0" y="0"/>
                <a:ext cx="130749" cy="127480"/>
              </a:xfrm>
              <a:prstGeom prst="rect">
                <a:avLst/>
              </a:pr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91"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95" name="Group"/>
            <p:cNvGrpSpPr/>
            <p:nvPr/>
          </p:nvGrpSpPr>
          <p:grpSpPr>
            <a:xfrm>
              <a:off x="2871232" y="3284396"/>
              <a:ext cx="130749" cy="127481"/>
              <a:chOff x="0" y="0"/>
              <a:chExt cx="130748" cy="127479"/>
            </a:xfrm>
          </p:grpSpPr>
          <p:sp>
            <p:nvSpPr>
              <p:cNvPr id="2493" name="Square"/>
              <p:cNvSpPr/>
              <p:nvPr/>
            </p:nvSpPr>
            <p:spPr>
              <a:xfrm>
                <a:off x="0" y="0"/>
                <a:ext cx="130749" cy="127480"/>
              </a:xfrm>
              <a:prstGeom prst="rect">
                <a:avLst/>
              </a:pr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94"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498" name="Group"/>
            <p:cNvGrpSpPr/>
            <p:nvPr/>
          </p:nvGrpSpPr>
          <p:grpSpPr>
            <a:xfrm>
              <a:off x="1025066" y="3284396"/>
              <a:ext cx="130749" cy="127481"/>
              <a:chOff x="0" y="0"/>
              <a:chExt cx="130748" cy="127479"/>
            </a:xfrm>
          </p:grpSpPr>
          <p:sp>
            <p:nvSpPr>
              <p:cNvPr id="2496" name="Square"/>
              <p:cNvSpPr/>
              <p:nvPr/>
            </p:nvSpPr>
            <p:spPr>
              <a:xfrm>
                <a:off x="0" y="0"/>
                <a:ext cx="130749" cy="127480"/>
              </a:xfrm>
              <a:prstGeom prst="rect">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497"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01" name="Group"/>
            <p:cNvGrpSpPr/>
            <p:nvPr/>
          </p:nvGrpSpPr>
          <p:grpSpPr>
            <a:xfrm>
              <a:off x="1192424" y="3284396"/>
              <a:ext cx="130749" cy="127481"/>
              <a:chOff x="0" y="0"/>
              <a:chExt cx="130748" cy="127479"/>
            </a:xfrm>
          </p:grpSpPr>
          <p:sp>
            <p:nvSpPr>
              <p:cNvPr id="2499" name="Square"/>
              <p:cNvSpPr/>
              <p:nvPr/>
            </p:nvSpPr>
            <p:spPr>
              <a:xfrm>
                <a:off x="0" y="0"/>
                <a:ext cx="130749" cy="127480"/>
              </a:xfrm>
              <a:prstGeom prst="rect">
                <a:avLst/>
              </a:pr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00"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04" name="Group"/>
            <p:cNvGrpSpPr/>
            <p:nvPr/>
          </p:nvGrpSpPr>
          <p:grpSpPr>
            <a:xfrm>
              <a:off x="1359782" y="3284396"/>
              <a:ext cx="130749" cy="127481"/>
              <a:chOff x="0" y="0"/>
              <a:chExt cx="130748" cy="127479"/>
            </a:xfrm>
          </p:grpSpPr>
          <p:sp>
            <p:nvSpPr>
              <p:cNvPr id="2502" name="Square"/>
              <p:cNvSpPr/>
              <p:nvPr/>
            </p:nvSpPr>
            <p:spPr>
              <a:xfrm>
                <a:off x="0" y="0"/>
                <a:ext cx="130749" cy="127480"/>
              </a:xfrm>
              <a:prstGeom prst="rect">
                <a:avLst/>
              </a:pr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03"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07" name="Group"/>
            <p:cNvGrpSpPr/>
            <p:nvPr/>
          </p:nvGrpSpPr>
          <p:grpSpPr>
            <a:xfrm>
              <a:off x="1527139" y="3284396"/>
              <a:ext cx="130750" cy="127481"/>
              <a:chOff x="0" y="0"/>
              <a:chExt cx="130748" cy="127479"/>
            </a:xfrm>
          </p:grpSpPr>
          <p:sp>
            <p:nvSpPr>
              <p:cNvPr id="2505" name="Square"/>
              <p:cNvSpPr/>
              <p:nvPr/>
            </p:nvSpPr>
            <p:spPr>
              <a:xfrm>
                <a:off x="0" y="0"/>
                <a:ext cx="130749" cy="127480"/>
              </a:xfrm>
              <a:prstGeom prst="rect">
                <a:avLst/>
              </a:pr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06"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10" name="Group"/>
            <p:cNvGrpSpPr/>
            <p:nvPr/>
          </p:nvGrpSpPr>
          <p:grpSpPr>
            <a:xfrm>
              <a:off x="1696240" y="3284396"/>
              <a:ext cx="130750" cy="127481"/>
              <a:chOff x="0" y="0"/>
              <a:chExt cx="130748" cy="127479"/>
            </a:xfrm>
          </p:grpSpPr>
          <p:sp>
            <p:nvSpPr>
              <p:cNvPr id="2508" name="Square"/>
              <p:cNvSpPr/>
              <p:nvPr/>
            </p:nvSpPr>
            <p:spPr>
              <a:xfrm>
                <a:off x="0" y="0"/>
                <a:ext cx="130749" cy="127480"/>
              </a:xfrm>
              <a:prstGeom prst="rect">
                <a:avLst/>
              </a:pr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09"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13" name="Group"/>
            <p:cNvGrpSpPr/>
            <p:nvPr/>
          </p:nvGrpSpPr>
          <p:grpSpPr>
            <a:xfrm>
              <a:off x="1863598" y="3284396"/>
              <a:ext cx="130749" cy="127481"/>
              <a:chOff x="0" y="0"/>
              <a:chExt cx="130748" cy="127479"/>
            </a:xfrm>
          </p:grpSpPr>
          <p:sp>
            <p:nvSpPr>
              <p:cNvPr id="2511" name="Square"/>
              <p:cNvSpPr/>
              <p:nvPr/>
            </p:nvSpPr>
            <p:spPr>
              <a:xfrm>
                <a:off x="0" y="0"/>
                <a:ext cx="130749" cy="127480"/>
              </a:xfrm>
              <a:prstGeom prst="rect">
                <a:avLst/>
              </a:pr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12" name="Square"/>
              <p:cNvSpPr txBox="1"/>
              <p:nvPr/>
            </p:nvSpPr>
            <p:spPr>
              <a:xfrm>
                <a:off x="0" y="0"/>
                <a:ext cx="130749" cy="127480"/>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sp>
        <p:nvSpPr>
          <p:cNvPr id="2515" name="Line"/>
          <p:cNvSpPr/>
          <p:nvPr/>
        </p:nvSpPr>
        <p:spPr>
          <a:xfrm>
            <a:off x="2496793" y="3885838"/>
            <a:ext cx="1744" cy="78450"/>
          </a:xfrm>
          <a:prstGeom prst="line">
            <a:avLst/>
          </a:prstGeom>
          <a:ln w="25400">
            <a:solidFill>
              <a:srgbClr val="000000"/>
            </a:solidFill>
          </a:ln>
        </p:spPr>
        <p:txBody>
          <a:bodyPr lIns="0" tIns="0" rIns="0" bIns="0"/>
          <a:lstStyle/>
          <a:p>
            <a:pPr defTabSz="353020">
              <a:defRPr sz="900"/>
            </a:pPr>
          </a:p>
        </p:txBody>
      </p:sp>
      <p:sp>
        <p:nvSpPr>
          <p:cNvPr id="2516" name="Line"/>
          <p:cNvSpPr/>
          <p:nvPr/>
        </p:nvSpPr>
        <p:spPr>
          <a:xfrm>
            <a:off x="1738453" y="3885838"/>
            <a:ext cx="1744" cy="78450"/>
          </a:xfrm>
          <a:prstGeom prst="line">
            <a:avLst/>
          </a:prstGeom>
          <a:ln w="25400">
            <a:solidFill>
              <a:srgbClr val="000000"/>
            </a:solidFill>
          </a:ln>
        </p:spPr>
        <p:txBody>
          <a:bodyPr lIns="0" tIns="0" rIns="0" bIns="0"/>
          <a:lstStyle/>
          <a:p>
            <a:pPr defTabSz="353020">
              <a:defRPr sz="900"/>
            </a:pPr>
          </a:p>
        </p:txBody>
      </p:sp>
      <p:sp>
        <p:nvSpPr>
          <p:cNvPr id="2517" name="Line"/>
          <p:cNvSpPr/>
          <p:nvPr/>
        </p:nvSpPr>
        <p:spPr>
          <a:xfrm flipH="1">
            <a:off x="1041129" y="3922447"/>
            <a:ext cx="681635" cy="1745"/>
          </a:xfrm>
          <a:prstGeom prst="line">
            <a:avLst/>
          </a:prstGeom>
          <a:ln w="12700">
            <a:solidFill>
              <a:srgbClr val="000000"/>
            </a:solidFill>
          </a:ln>
        </p:spPr>
        <p:txBody>
          <a:bodyPr lIns="0" tIns="0" rIns="0" bIns="0"/>
          <a:lstStyle/>
          <a:p>
            <a:pPr defTabSz="353020">
              <a:defRPr sz="900"/>
            </a:pPr>
          </a:p>
        </p:txBody>
      </p:sp>
      <p:sp>
        <p:nvSpPr>
          <p:cNvPr id="2518" name="Line"/>
          <p:cNvSpPr/>
          <p:nvPr/>
        </p:nvSpPr>
        <p:spPr>
          <a:xfrm flipH="1">
            <a:off x="2508996" y="3922447"/>
            <a:ext cx="702555" cy="1745"/>
          </a:xfrm>
          <a:prstGeom prst="line">
            <a:avLst/>
          </a:prstGeom>
          <a:ln w="12700">
            <a:solidFill>
              <a:srgbClr val="000000"/>
            </a:solidFill>
          </a:ln>
        </p:spPr>
        <p:txBody>
          <a:bodyPr lIns="0" tIns="0" rIns="0" bIns="0"/>
          <a:lstStyle/>
          <a:p>
            <a:pPr defTabSz="353020">
              <a:defRPr sz="900"/>
            </a:pPr>
          </a:p>
        </p:txBody>
      </p:sp>
      <p:sp>
        <p:nvSpPr>
          <p:cNvPr id="2519" name="Wavefront coding"/>
          <p:cNvSpPr txBox="1"/>
          <p:nvPr/>
        </p:nvSpPr>
        <p:spPr>
          <a:xfrm>
            <a:off x="3040706" y="-9807"/>
            <a:ext cx="3760344" cy="5589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D300"/>
              </a:buClr>
              <a:buFont typeface="Arial"/>
              <a:defRPr b="1" sz="3200">
                <a:solidFill>
                  <a:srgbClr val="FFD300"/>
                </a:solidFill>
                <a:uFill>
                  <a:solidFill>
                    <a:srgbClr val="FFD300"/>
                  </a:solidFill>
                </a:uFill>
                <a:latin typeface="+mn-lt"/>
                <a:ea typeface="+mn-ea"/>
                <a:cs typeface="+mn-cs"/>
                <a:sym typeface="Arial"/>
              </a:defRPr>
            </a:lvl1pPr>
          </a:lstStyle>
          <a:p>
            <a:pPr/>
            <a:r>
              <a:t>Wavefront coding</a:t>
            </a:r>
          </a:p>
        </p:txBody>
      </p:sp>
      <p:pic>
        <p:nvPicPr>
          <p:cNvPr id="2520" name="tmp.jpg" descr="tmp.jpg"/>
          <p:cNvPicPr>
            <a:picLocks noChangeAspect="0"/>
          </p:cNvPicPr>
          <p:nvPr/>
        </p:nvPicPr>
        <p:blipFill>
          <a:blip r:embed="rId6">
            <a:extLst/>
          </a:blip>
          <a:srcRect l="12544" t="1646" r="12544" b="12275"/>
          <a:stretch>
            <a:fillRect/>
          </a:stretch>
        </p:blipFill>
        <p:spPr>
          <a:xfrm>
            <a:off x="5174518" y="1555032"/>
            <a:ext cx="4497741" cy="4726551"/>
          </a:xfrm>
          <a:prstGeom prst="rect">
            <a:avLst/>
          </a:prstGeom>
          <a:ln w="12700">
            <a:miter lim="400000"/>
          </a:ln>
        </p:spPr>
      </p:pic>
      <p:grpSp>
        <p:nvGrpSpPr>
          <p:cNvPr id="2523" name="Group"/>
          <p:cNvGrpSpPr/>
          <p:nvPr/>
        </p:nvGrpSpPr>
        <p:grpSpPr>
          <a:xfrm>
            <a:off x="-66527" y="1255183"/>
            <a:ext cx="238835" cy="5796508"/>
            <a:chOff x="0" y="0"/>
            <a:chExt cx="238833" cy="5796507"/>
          </a:xfrm>
        </p:grpSpPr>
        <p:sp>
          <p:nvSpPr>
            <p:cNvPr id="2521" name="Rectangle"/>
            <p:cNvSpPr/>
            <p:nvPr/>
          </p:nvSpPr>
          <p:spPr>
            <a:xfrm>
              <a:off x="0" y="0"/>
              <a:ext cx="238834" cy="5796508"/>
            </a:xfrm>
            <a:prstGeom prst="rect">
              <a:avLst/>
            </a:prstGeom>
            <a:solidFill>
              <a:srgbClr val="000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22" name="Rectangle"/>
            <p:cNvSpPr txBox="1"/>
            <p:nvPr/>
          </p:nvSpPr>
          <p:spPr>
            <a:xfrm>
              <a:off x="0" y="0"/>
              <a:ext cx="238834" cy="5796508"/>
            </a:xfrm>
            <a:prstGeom prst="rect">
              <a:avLst/>
            </a:prstGeom>
            <a:noFill/>
            <a:ln w="12700" cap="flat">
              <a:noFill/>
              <a:miter lim="400000"/>
            </a:ln>
            <a:effectLst/>
          </p:spPr>
          <p:txBody>
            <a:bodyPr wrap="square" lIns="39224" tIns="39224" rIns="39224" bIns="39224" numCol="1" anchor="ctr">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sp>
        <p:nvSpPr>
          <p:cNvPr id="2524" name="flatworld 1D scene"/>
          <p:cNvSpPr txBox="1"/>
          <p:nvPr/>
        </p:nvSpPr>
        <p:spPr>
          <a:xfrm>
            <a:off x="668932" y="1007633"/>
            <a:ext cx="307885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flatworld 1D scene</a:t>
            </a:r>
          </a:p>
        </p:txBody>
      </p:sp>
      <p:sp>
        <p:nvSpPr>
          <p:cNvPr id="2525" name="2D lightfield"/>
          <p:cNvSpPr txBox="1"/>
          <p:nvPr/>
        </p:nvSpPr>
        <p:spPr>
          <a:xfrm>
            <a:off x="6244910" y="1035526"/>
            <a:ext cx="2040702"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lvl1pPr>
          </a:lstStyle>
          <a:p>
            <a:pPr/>
            <a:r>
              <a:t>2D lightfield</a:t>
            </a:r>
          </a:p>
        </p:txBody>
      </p:sp>
      <p:sp>
        <p:nvSpPr>
          <p:cNvPr id="2526" name="Line"/>
          <p:cNvSpPr/>
          <p:nvPr/>
        </p:nvSpPr>
        <p:spPr>
          <a:xfrm>
            <a:off x="340318" y="678147"/>
            <a:ext cx="9286397"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2527" name="a"/>
          <p:cNvSpPr txBox="1"/>
          <p:nvPr/>
        </p:nvSpPr>
        <p:spPr>
          <a:xfrm>
            <a:off x="7411185" y="1574209"/>
            <a:ext cx="319420"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56D6"/>
              </a:buClr>
              <a:buFont typeface="Arial"/>
              <a:defRPr b="1" sz="2600">
                <a:solidFill>
                  <a:srgbClr val="FF56D6"/>
                </a:solidFill>
                <a:uFill>
                  <a:solidFill>
                    <a:srgbClr val="FF56D6"/>
                  </a:solidFill>
                </a:uFill>
                <a:latin typeface="+mn-lt"/>
                <a:ea typeface="+mn-ea"/>
                <a:cs typeface="+mn-cs"/>
                <a:sym typeface="Arial"/>
              </a:defRPr>
            </a:lvl1pPr>
          </a:lstStyle>
          <a:p>
            <a:pPr/>
            <a:r>
              <a:t>a</a:t>
            </a:r>
          </a:p>
        </p:txBody>
      </p:sp>
      <p:grpSp>
        <p:nvGrpSpPr>
          <p:cNvPr id="2530" name="Group"/>
          <p:cNvGrpSpPr/>
          <p:nvPr/>
        </p:nvGrpSpPr>
        <p:grpSpPr>
          <a:xfrm>
            <a:off x="1738453" y="3689852"/>
            <a:ext cx="755072" cy="459962"/>
            <a:chOff x="0" y="0"/>
            <a:chExt cx="755071" cy="459960"/>
          </a:xfrm>
        </p:grpSpPr>
        <p:sp>
          <p:nvSpPr>
            <p:cNvPr id="2528" name="Shape"/>
            <p:cNvSpPr/>
            <p:nvPr/>
          </p:nvSpPr>
          <p:spPr>
            <a:xfrm>
              <a:off x="0" y="0"/>
              <a:ext cx="755072" cy="459961"/>
            </a:xfrm>
            <a:custGeom>
              <a:avLst/>
              <a:gdLst/>
              <a:ahLst/>
              <a:cxnLst>
                <a:cxn ang="0">
                  <a:pos x="wd2" y="hd2"/>
                </a:cxn>
                <a:cxn ang="5400000">
                  <a:pos x="wd2" y="hd2"/>
                </a:cxn>
                <a:cxn ang="10800000">
                  <a:pos x="wd2" y="hd2"/>
                </a:cxn>
                <a:cxn ang="16200000">
                  <a:pos x="wd2" y="hd2"/>
                </a:cxn>
              </a:cxnLst>
              <a:rect l="0" t="0" r="r" b="b"/>
              <a:pathLst>
                <a:path w="21600" h="10625" fill="norm" stroke="1" extrusionOk="0">
                  <a:moveTo>
                    <a:pt x="21600" y="2226"/>
                  </a:moveTo>
                  <a:cubicBezTo>
                    <a:pt x="14400" y="9941"/>
                    <a:pt x="7200" y="-5488"/>
                    <a:pt x="0" y="2226"/>
                  </a:cubicBezTo>
                  <a:lnTo>
                    <a:pt x="0" y="8398"/>
                  </a:lnTo>
                  <a:cubicBezTo>
                    <a:pt x="7200" y="683"/>
                    <a:pt x="14400" y="16112"/>
                    <a:pt x="21600" y="8398"/>
                  </a:cubicBezTo>
                  <a:close/>
                </a:path>
              </a:pathLst>
            </a:custGeom>
            <a:no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29" name="Rectangle"/>
            <p:cNvSpPr txBox="1"/>
            <p:nvPr/>
          </p:nvSpPr>
          <p:spPr>
            <a:xfrm>
              <a:off x="0" y="190336"/>
              <a:ext cx="755072" cy="79289"/>
            </a:xfrm>
            <a:prstGeom prst="rect">
              <a:avLst/>
            </a:prstGeom>
            <a:noFill/>
            <a:ln w="12700" cap="flat">
              <a:noFill/>
              <a:miter lim="400000"/>
            </a:ln>
            <a:effectLst/>
          </p:spPr>
          <p:txBody>
            <a:bodyPr wrap="square" lIns="19612" tIns="19612" rIns="19612" bIns="19612" numCol="1" anchor="ctr">
              <a:noAutofit/>
            </a:bodyPr>
            <a:lstStyle/>
            <a:p>
              <a:pPr marL="72521" marR="72521" defTabSz="1000224">
                <a:buClr>
                  <a:srgbClr val="000000"/>
                </a:buClr>
                <a:buFont typeface="Arial"/>
                <a:defRPr b="1" sz="1800">
                  <a:uFill>
                    <a:solidFill>
                      <a:srgbClr val="000000"/>
                    </a:solidFill>
                  </a:uFill>
                  <a:latin typeface="+mn-lt"/>
                  <a:ea typeface="+mn-ea"/>
                  <a:cs typeface="+mn-cs"/>
                  <a:sym typeface="Arial"/>
                </a:defRPr>
              </a:pPr>
            </a:p>
          </p:txBody>
        </p:sp>
      </p:grpSp>
      <p:sp>
        <p:nvSpPr>
          <p:cNvPr id="2531" name="b"/>
          <p:cNvSpPr txBox="1"/>
          <p:nvPr/>
        </p:nvSpPr>
        <p:spPr>
          <a:xfrm>
            <a:off x="9553713" y="3509283"/>
            <a:ext cx="337478" cy="461347"/>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00FDFF"/>
              </a:buClr>
              <a:buFont typeface="Arial"/>
              <a:defRPr b="1" sz="2600">
                <a:solidFill>
                  <a:srgbClr val="00FDFF"/>
                </a:solidFill>
                <a:uFill>
                  <a:solidFill>
                    <a:srgbClr val="00FDFF"/>
                  </a:solidFill>
                </a:uFill>
                <a:latin typeface="+mn-lt"/>
                <a:ea typeface="+mn-ea"/>
                <a:cs typeface="+mn-cs"/>
                <a:sym typeface="Arial"/>
              </a:defRPr>
            </a:lvl1pPr>
          </a:lstStyle>
          <a:p>
            <a:pPr/>
            <a:r>
              <a:t>b</a:t>
            </a:r>
          </a:p>
        </p:txBody>
      </p:sp>
      <p:sp>
        <p:nvSpPr>
          <p:cNvPr id="2532" name="Line"/>
          <p:cNvSpPr/>
          <p:nvPr/>
        </p:nvSpPr>
        <p:spPr>
          <a:xfrm>
            <a:off x="5179747" y="3913731"/>
            <a:ext cx="4670330" cy="1744"/>
          </a:xfrm>
          <a:prstGeom prst="line">
            <a:avLst/>
          </a:prstGeom>
          <a:ln w="38100">
            <a:solidFill>
              <a:srgbClr val="00FDFF"/>
            </a:solidFill>
            <a:tailEnd type="triangle"/>
          </a:ln>
        </p:spPr>
        <p:txBody>
          <a:bodyPr lIns="0" tIns="0" rIns="0" bIns="0"/>
          <a:lstStyle/>
          <a:p>
            <a:pPr defTabSz="353020">
              <a:defRPr sz="900"/>
            </a:pPr>
          </a:p>
        </p:txBody>
      </p:sp>
      <p:grpSp>
        <p:nvGrpSpPr>
          <p:cNvPr id="2569" name="Group"/>
          <p:cNvGrpSpPr/>
          <p:nvPr/>
        </p:nvGrpSpPr>
        <p:grpSpPr>
          <a:xfrm>
            <a:off x="5242507" y="3265437"/>
            <a:ext cx="4288544" cy="1268913"/>
            <a:chOff x="0" y="0"/>
            <a:chExt cx="4288542" cy="1268911"/>
          </a:xfrm>
        </p:grpSpPr>
        <p:grpSp>
          <p:nvGrpSpPr>
            <p:cNvPr id="2535" name="Group"/>
            <p:cNvGrpSpPr/>
            <p:nvPr/>
          </p:nvGrpSpPr>
          <p:grpSpPr>
            <a:xfrm>
              <a:off x="0" y="13728"/>
              <a:ext cx="596213" cy="1255184"/>
              <a:chOff x="0" y="0"/>
              <a:chExt cx="596212" cy="1255183"/>
            </a:xfrm>
          </p:grpSpPr>
          <p:sp>
            <p:nvSpPr>
              <p:cNvPr id="2533" name="Shape"/>
              <p:cNvSpPr/>
              <p:nvPr/>
            </p:nvSpPr>
            <p:spPr>
              <a:xfrm>
                <a:off x="0" y="0"/>
                <a:ext cx="596213" cy="124646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568" y="0"/>
                    </a:moveTo>
                    <a:cubicBezTo>
                      <a:pt x="11368" y="0"/>
                      <a:pt x="1705" y="0"/>
                      <a:pt x="9095" y="0"/>
                    </a:cubicBezTo>
                    <a:cubicBezTo>
                      <a:pt x="12632" y="1800"/>
                      <a:pt x="21600" y="7260"/>
                      <a:pt x="21600" y="10800"/>
                    </a:cubicBezTo>
                    <a:cubicBezTo>
                      <a:pt x="21600" y="14340"/>
                      <a:pt x="12695" y="19590"/>
                      <a:pt x="9095" y="21330"/>
                    </a:cubicBezTo>
                    <a:cubicBezTo>
                      <a:pt x="3979" y="21600"/>
                      <a:pt x="6821" y="21330"/>
                      <a:pt x="0" y="21330"/>
                    </a:cubicBezTo>
                    <a:cubicBezTo>
                      <a:pt x="2842" y="19170"/>
                      <a:pt x="13011" y="14340"/>
                      <a:pt x="13074" y="10800"/>
                    </a:cubicBezTo>
                    <a:cubicBezTo>
                      <a:pt x="13137" y="7260"/>
                      <a:pt x="1200" y="1800"/>
                      <a:pt x="568" y="0"/>
                    </a:cubicBezTo>
                    <a:close/>
                  </a:path>
                </a:pathLst>
              </a:custGeom>
              <a:solidFill>
                <a:srgbClr val="AB1942"/>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34" name="Rectangle"/>
              <p:cNvSpPr txBox="1"/>
              <p:nvPr/>
            </p:nvSpPr>
            <p:spPr>
              <a:xfrm>
                <a:off x="0" y="0"/>
                <a:ext cx="596213" cy="1255184"/>
              </a:xfrm>
              <a:prstGeom prst="rect">
                <a:avLst/>
              </a:prstGeom>
              <a:noFill/>
              <a:ln w="12700" cap="flat">
                <a:noFill/>
                <a:miter lim="400000"/>
              </a:ln>
              <a:effectLst/>
            </p:spPr>
            <p:txBody>
              <a:bodyPr wrap="square" lIns="39224" tIns="39224" rIns="39224" bIns="39224" numCol="1" anchor="t">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38" name="Group"/>
            <p:cNvGrpSpPr/>
            <p:nvPr/>
          </p:nvGrpSpPr>
          <p:grpSpPr>
            <a:xfrm>
              <a:off x="336458" y="13728"/>
              <a:ext cx="596213" cy="1255184"/>
              <a:chOff x="0" y="0"/>
              <a:chExt cx="596212" cy="1255183"/>
            </a:xfrm>
          </p:grpSpPr>
          <p:sp>
            <p:nvSpPr>
              <p:cNvPr id="2536" name="Shape"/>
              <p:cNvSpPr/>
              <p:nvPr/>
            </p:nvSpPr>
            <p:spPr>
              <a:xfrm>
                <a:off x="0" y="0"/>
                <a:ext cx="596213" cy="124646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568" y="0"/>
                    </a:moveTo>
                    <a:cubicBezTo>
                      <a:pt x="11368" y="0"/>
                      <a:pt x="1705" y="0"/>
                      <a:pt x="9095" y="0"/>
                    </a:cubicBezTo>
                    <a:cubicBezTo>
                      <a:pt x="12632" y="1800"/>
                      <a:pt x="21600" y="7260"/>
                      <a:pt x="21600" y="10800"/>
                    </a:cubicBezTo>
                    <a:cubicBezTo>
                      <a:pt x="21600" y="14340"/>
                      <a:pt x="12695" y="19590"/>
                      <a:pt x="9095" y="21330"/>
                    </a:cubicBezTo>
                    <a:cubicBezTo>
                      <a:pt x="3979" y="21600"/>
                      <a:pt x="6821" y="21330"/>
                      <a:pt x="0" y="21330"/>
                    </a:cubicBezTo>
                    <a:cubicBezTo>
                      <a:pt x="2842" y="19170"/>
                      <a:pt x="13011" y="14340"/>
                      <a:pt x="13074" y="10800"/>
                    </a:cubicBezTo>
                    <a:cubicBezTo>
                      <a:pt x="13137" y="7260"/>
                      <a:pt x="1200" y="1800"/>
                      <a:pt x="568" y="0"/>
                    </a:cubicBezTo>
                    <a:close/>
                  </a:path>
                </a:pathLst>
              </a:custGeom>
              <a:solidFill>
                <a:srgbClr val="942193"/>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37" name="Rectangle"/>
              <p:cNvSpPr txBox="1"/>
              <p:nvPr/>
            </p:nvSpPr>
            <p:spPr>
              <a:xfrm>
                <a:off x="0" y="0"/>
                <a:ext cx="596213" cy="1255184"/>
              </a:xfrm>
              <a:prstGeom prst="rect">
                <a:avLst/>
              </a:prstGeom>
              <a:noFill/>
              <a:ln w="12700" cap="flat">
                <a:noFill/>
                <a:miter lim="400000"/>
              </a:ln>
              <a:effectLst/>
            </p:spPr>
            <p:txBody>
              <a:bodyPr wrap="square" lIns="39224" tIns="39224" rIns="39224" bIns="39224" numCol="1" anchor="t">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41" name="Group"/>
            <p:cNvGrpSpPr/>
            <p:nvPr/>
          </p:nvGrpSpPr>
          <p:grpSpPr>
            <a:xfrm>
              <a:off x="672699" y="13728"/>
              <a:ext cx="596213" cy="1255184"/>
              <a:chOff x="0" y="0"/>
              <a:chExt cx="596212" cy="1255183"/>
            </a:xfrm>
          </p:grpSpPr>
          <p:sp>
            <p:nvSpPr>
              <p:cNvPr id="2539" name="Shape"/>
              <p:cNvSpPr/>
              <p:nvPr/>
            </p:nvSpPr>
            <p:spPr>
              <a:xfrm>
                <a:off x="0" y="0"/>
                <a:ext cx="596213" cy="124646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568" y="0"/>
                    </a:moveTo>
                    <a:cubicBezTo>
                      <a:pt x="11368" y="0"/>
                      <a:pt x="1705" y="0"/>
                      <a:pt x="9095" y="0"/>
                    </a:cubicBezTo>
                    <a:cubicBezTo>
                      <a:pt x="12632" y="1800"/>
                      <a:pt x="21600" y="7260"/>
                      <a:pt x="21600" y="10800"/>
                    </a:cubicBezTo>
                    <a:cubicBezTo>
                      <a:pt x="21600" y="14340"/>
                      <a:pt x="12695" y="19590"/>
                      <a:pt x="9095" y="21330"/>
                    </a:cubicBezTo>
                    <a:cubicBezTo>
                      <a:pt x="3979" y="21600"/>
                      <a:pt x="6821" y="21330"/>
                      <a:pt x="0" y="21330"/>
                    </a:cubicBezTo>
                    <a:cubicBezTo>
                      <a:pt x="2842" y="19170"/>
                      <a:pt x="13011" y="14340"/>
                      <a:pt x="13074" y="10800"/>
                    </a:cubicBezTo>
                    <a:cubicBezTo>
                      <a:pt x="13137" y="7260"/>
                      <a:pt x="1200" y="1800"/>
                      <a:pt x="568" y="0"/>
                    </a:cubicBezTo>
                    <a:close/>
                  </a:path>
                </a:pathLst>
              </a:custGeom>
              <a:solidFill>
                <a:srgbClr val="7B2CD6"/>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40" name="Rectangle"/>
              <p:cNvSpPr txBox="1"/>
              <p:nvPr/>
            </p:nvSpPr>
            <p:spPr>
              <a:xfrm>
                <a:off x="0" y="0"/>
                <a:ext cx="596213" cy="1255184"/>
              </a:xfrm>
              <a:prstGeom prst="rect">
                <a:avLst/>
              </a:prstGeom>
              <a:noFill/>
              <a:ln w="12700" cap="flat">
                <a:noFill/>
                <a:miter lim="400000"/>
              </a:ln>
              <a:effectLst/>
            </p:spPr>
            <p:txBody>
              <a:bodyPr wrap="square" lIns="39224" tIns="39224" rIns="39224" bIns="39224" numCol="1" anchor="t">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44" name="Group"/>
            <p:cNvGrpSpPr/>
            <p:nvPr/>
          </p:nvGrpSpPr>
          <p:grpSpPr>
            <a:xfrm>
              <a:off x="1006107" y="13728"/>
              <a:ext cx="596213" cy="1255184"/>
              <a:chOff x="0" y="0"/>
              <a:chExt cx="596212" cy="1255183"/>
            </a:xfrm>
          </p:grpSpPr>
          <p:sp>
            <p:nvSpPr>
              <p:cNvPr id="2542" name="Shape"/>
              <p:cNvSpPr/>
              <p:nvPr/>
            </p:nvSpPr>
            <p:spPr>
              <a:xfrm>
                <a:off x="0" y="0"/>
                <a:ext cx="596213" cy="124646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568" y="0"/>
                    </a:moveTo>
                    <a:cubicBezTo>
                      <a:pt x="11368" y="0"/>
                      <a:pt x="1705" y="0"/>
                      <a:pt x="9095" y="0"/>
                    </a:cubicBezTo>
                    <a:cubicBezTo>
                      <a:pt x="12632" y="1800"/>
                      <a:pt x="21600" y="7260"/>
                      <a:pt x="21600" y="10800"/>
                    </a:cubicBezTo>
                    <a:cubicBezTo>
                      <a:pt x="21600" y="14340"/>
                      <a:pt x="12695" y="19590"/>
                      <a:pt x="9095" y="21330"/>
                    </a:cubicBezTo>
                    <a:cubicBezTo>
                      <a:pt x="3979" y="21600"/>
                      <a:pt x="6821" y="21330"/>
                      <a:pt x="0" y="21330"/>
                    </a:cubicBezTo>
                    <a:cubicBezTo>
                      <a:pt x="2842" y="19170"/>
                      <a:pt x="13011" y="14340"/>
                      <a:pt x="13074" y="10800"/>
                    </a:cubicBezTo>
                    <a:cubicBezTo>
                      <a:pt x="13137" y="7260"/>
                      <a:pt x="1200" y="1800"/>
                      <a:pt x="568" y="0"/>
                    </a:cubicBezTo>
                    <a:close/>
                  </a:path>
                </a:pathLst>
              </a:custGeom>
              <a:solidFill>
                <a:srgbClr val="0433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43" name="Rectangle"/>
              <p:cNvSpPr txBox="1"/>
              <p:nvPr/>
            </p:nvSpPr>
            <p:spPr>
              <a:xfrm>
                <a:off x="0" y="0"/>
                <a:ext cx="596213" cy="1255184"/>
              </a:xfrm>
              <a:prstGeom prst="rect">
                <a:avLst/>
              </a:prstGeom>
              <a:noFill/>
              <a:ln w="12700" cap="flat">
                <a:noFill/>
                <a:miter lim="400000"/>
              </a:ln>
              <a:effectLst/>
            </p:spPr>
            <p:txBody>
              <a:bodyPr wrap="square" lIns="39224" tIns="39224" rIns="39224" bIns="39224" numCol="1" anchor="t">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47" name="Group"/>
            <p:cNvGrpSpPr/>
            <p:nvPr/>
          </p:nvGrpSpPr>
          <p:grpSpPr>
            <a:xfrm>
              <a:off x="1344091" y="13728"/>
              <a:ext cx="596214" cy="1255184"/>
              <a:chOff x="0" y="0"/>
              <a:chExt cx="596212" cy="1255183"/>
            </a:xfrm>
          </p:grpSpPr>
          <p:sp>
            <p:nvSpPr>
              <p:cNvPr id="2545" name="Shape"/>
              <p:cNvSpPr/>
              <p:nvPr/>
            </p:nvSpPr>
            <p:spPr>
              <a:xfrm>
                <a:off x="0" y="0"/>
                <a:ext cx="596213" cy="124646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568" y="0"/>
                    </a:moveTo>
                    <a:cubicBezTo>
                      <a:pt x="11368" y="0"/>
                      <a:pt x="1705" y="0"/>
                      <a:pt x="9095" y="0"/>
                    </a:cubicBezTo>
                    <a:cubicBezTo>
                      <a:pt x="12632" y="1800"/>
                      <a:pt x="21600" y="7260"/>
                      <a:pt x="21600" y="10800"/>
                    </a:cubicBezTo>
                    <a:cubicBezTo>
                      <a:pt x="21600" y="14340"/>
                      <a:pt x="12695" y="19590"/>
                      <a:pt x="9095" y="21330"/>
                    </a:cubicBezTo>
                    <a:cubicBezTo>
                      <a:pt x="3979" y="21600"/>
                      <a:pt x="6821" y="21330"/>
                      <a:pt x="0" y="21330"/>
                    </a:cubicBezTo>
                    <a:cubicBezTo>
                      <a:pt x="2842" y="19170"/>
                      <a:pt x="13011" y="14340"/>
                      <a:pt x="13074" y="10800"/>
                    </a:cubicBezTo>
                    <a:cubicBezTo>
                      <a:pt x="13137" y="7260"/>
                      <a:pt x="1200" y="1800"/>
                      <a:pt x="568" y="0"/>
                    </a:cubicBezTo>
                    <a:close/>
                  </a:path>
                </a:pathLst>
              </a:custGeom>
              <a:solidFill>
                <a:srgbClr val="3DACFF"/>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46" name="Rectangle"/>
              <p:cNvSpPr txBox="1"/>
              <p:nvPr/>
            </p:nvSpPr>
            <p:spPr>
              <a:xfrm>
                <a:off x="0" y="0"/>
                <a:ext cx="596213" cy="1255184"/>
              </a:xfrm>
              <a:prstGeom prst="rect">
                <a:avLst/>
              </a:prstGeom>
              <a:noFill/>
              <a:ln w="12700" cap="flat">
                <a:noFill/>
                <a:miter lim="400000"/>
              </a:ln>
              <a:effectLst/>
            </p:spPr>
            <p:txBody>
              <a:bodyPr wrap="square" lIns="39224" tIns="39224" rIns="39224" bIns="39224" numCol="1" anchor="t">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50" name="Group"/>
            <p:cNvGrpSpPr/>
            <p:nvPr/>
          </p:nvGrpSpPr>
          <p:grpSpPr>
            <a:xfrm>
              <a:off x="1678807" y="13728"/>
              <a:ext cx="596213" cy="1255184"/>
              <a:chOff x="0" y="0"/>
              <a:chExt cx="596212" cy="1255183"/>
            </a:xfrm>
          </p:grpSpPr>
          <p:sp>
            <p:nvSpPr>
              <p:cNvPr id="2548" name="Shape"/>
              <p:cNvSpPr/>
              <p:nvPr/>
            </p:nvSpPr>
            <p:spPr>
              <a:xfrm>
                <a:off x="0" y="0"/>
                <a:ext cx="596213" cy="124646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568" y="0"/>
                    </a:moveTo>
                    <a:cubicBezTo>
                      <a:pt x="11368" y="0"/>
                      <a:pt x="1705" y="0"/>
                      <a:pt x="9095" y="0"/>
                    </a:cubicBezTo>
                    <a:cubicBezTo>
                      <a:pt x="12632" y="1800"/>
                      <a:pt x="21600" y="7260"/>
                      <a:pt x="21600" y="10800"/>
                    </a:cubicBezTo>
                    <a:cubicBezTo>
                      <a:pt x="21600" y="14340"/>
                      <a:pt x="12695" y="19590"/>
                      <a:pt x="9095" y="21330"/>
                    </a:cubicBezTo>
                    <a:cubicBezTo>
                      <a:pt x="3979" y="21600"/>
                      <a:pt x="6821" y="21330"/>
                      <a:pt x="0" y="21330"/>
                    </a:cubicBezTo>
                    <a:cubicBezTo>
                      <a:pt x="2842" y="19170"/>
                      <a:pt x="13011" y="14340"/>
                      <a:pt x="13074" y="10800"/>
                    </a:cubicBezTo>
                    <a:cubicBezTo>
                      <a:pt x="13137" y="7260"/>
                      <a:pt x="1200" y="1800"/>
                      <a:pt x="568" y="0"/>
                    </a:cubicBezTo>
                    <a:close/>
                  </a:path>
                </a:pathLst>
              </a:custGeom>
              <a:solidFill>
                <a:srgbClr val="00D2A9"/>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49" name="Rectangle"/>
              <p:cNvSpPr txBox="1"/>
              <p:nvPr/>
            </p:nvSpPr>
            <p:spPr>
              <a:xfrm>
                <a:off x="0" y="0"/>
                <a:ext cx="596213" cy="1255184"/>
              </a:xfrm>
              <a:prstGeom prst="rect">
                <a:avLst/>
              </a:prstGeom>
              <a:noFill/>
              <a:ln w="12700" cap="flat">
                <a:noFill/>
                <a:miter lim="400000"/>
              </a:ln>
              <a:effectLst/>
            </p:spPr>
            <p:txBody>
              <a:bodyPr wrap="square" lIns="39224" tIns="39224" rIns="39224" bIns="39224" numCol="1" anchor="t">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53" name="Group"/>
            <p:cNvGrpSpPr/>
            <p:nvPr/>
          </p:nvGrpSpPr>
          <p:grpSpPr>
            <a:xfrm>
              <a:off x="2015266" y="13728"/>
              <a:ext cx="596213" cy="1255184"/>
              <a:chOff x="0" y="0"/>
              <a:chExt cx="596212" cy="1255183"/>
            </a:xfrm>
          </p:grpSpPr>
          <p:sp>
            <p:nvSpPr>
              <p:cNvPr id="2551" name="Shape"/>
              <p:cNvSpPr/>
              <p:nvPr/>
            </p:nvSpPr>
            <p:spPr>
              <a:xfrm>
                <a:off x="0" y="0"/>
                <a:ext cx="596213" cy="124646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568" y="0"/>
                    </a:moveTo>
                    <a:cubicBezTo>
                      <a:pt x="11368" y="0"/>
                      <a:pt x="1705" y="0"/>
                      <a:pt x="9095" y="0"/>
                    </a:cubicBezTo>
                    <a:cubicBezTo>
                      <a:pt x="12632" y="1800"/>
                      <a:pt x="21600" y="7260"/>
                      <a:pt x="21600" y="10800"/>
                    </a:cubicBezTo>
                    <a:cubicBezTo>
                      <a:pt x="21600" y="14340"/>
                      <a:pt x="12695" y="19590"/>
                      <a:pt x="9095" y="21330"/>
                    </a:cubicBezTo>
                    <a:cubicBezTo>
                      <a:pt x="3979" y="21600"/>
                      <a:pt x="6821" y="21330"/>
                      <a:pt x="0" y="21330"/>
                    </a:cubicBezTo>
                    <a:cubicBezTo>
                      <a:pt x="2842" y="19170"/>
                      <a:pt x="13011" y="14340"/>
                      <a:pt x="13074" y="10800"/>
                    </a:cubicBezTo>
                    <a:cubicBezTo>
                      <a:pt x="13137" y="7260"/>
                      <a:pt x="1200" y="1800"/>
                      <a:pt x="568" y="0"/>
                    </a:cubicBezTo>
                    <a:close/>
                  </a:path>
                </a:pathLst>
              </a:custGeom>
              <a:solidFill>
                <a:srgbClr val="00F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52" name="Rectangle"/>
              <p:cNvSpPr txBox="1"/>
              <p:nvPr/>
            </p:nvSpPr>
            <p:spPr>
              <a:xfrm>
                <a:off x="0" y="0"/>
                <a:ext cx="596213" cy="1255184"/>
              </a:xfrm>
              <a:prstGeom prst="rect">
                <a:avLst/>
              </a:prstGeom>
              <a:noFill/>
              <a:ln w="12700" cap="flat">
                <a:noFill/>
                <a:miter lim="400000"/>
              </a:ln>
              <a:effectLst/>
            </p:spPr>
            <p:txBody>
              <a:bodyPr wrap="square" lIns="39224" tIns="39224" rIns="39224" bIns="39224" numCol="1" anchor="t">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56" name="Group"/>
            <p:cNvGrpSpPr/>
            <p:nvPr/>
          </p:nvGrpSpPr>
          <p:grpSpPr>
            <a:xfrm>
              <a:off x="2349981" y="-1"/>
              <a:ext cx="596213" cy="1255185"/>
              <a:chOff x="0" y="0"/>
              <a:chExt cx="596212" cy="1255183"/>
            </a:xfrm>
          </p:grpSpPr>
          <p:sp>
            <p:nvSpPr>
              <p:cNvPr id="2554" name="Shape"/>
              <p:cNvSpPr/>
              <p:nvPr/>
            </p:nvSpPr>
            <p:spPr>
              <a:xfrm>
                <a:off x="0" y="0"/>
                <a:ext cx="596213" cy="124646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568" y="0"/>
                    </a:moveTo>
                    <a:cubicBezTo>
                      <a:pt x="11368" y="0"/>
                      <a:pt x="1705" y="0"/>
                      <a:pt x="9095" y="0"/>
                    </a:cubicBezTo>
                    <a:cubicBezTo>
                      <a:pt x="12632" y="1800"/>
                      <a:pt x="21600" y="7260"/>
                      <a:pt x="21600" y="10800"/>
                    </a:cubicBezTo>
                    <a:cubicBezTo>
                      <a:pt x="21600" y="14340"/>
                      <a:pt x="12695" y="19590"/>
                      <a:pt x="9095" y="21330"/>
                    </a:cubicBezTo>
                    <a:cubicBezTo>
                      <a:pt x="3979" y="21600"/>
                      <a:pt x="6821" y="21330"/>
                      <a:pt x="0" y="21330"/>
                    </a:cubicBezTo>
                    <a:cubicBezTo>
                      <a:pt x="2842" y="19170"/>
                      <a:pt x="13011" y="14340"/>
                      <a:pt x="13074" y="10800"/>
                    </a:cubicBezTo>
                    <a:cubicBezTo>
                      <a:pt x="13137" y="7260"/>
                      <a:pt x="1200" y="1800"/>
                      <a:pt x="568" y="0"/>
                    </a:cubicBezTo>
                    <a:close/>
                  </a:path>
                </a:pathLst>
              </a:custGeom>
              <a:solidFill>
                <a:srgbClr val="FFFB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55" name="Rectangle"/>
              <p:cNvSpPr txBox="1"/>
              <p:nvPr/>
            </p:nvSpPr>
            <p:spPr>
              <a:xfrm>
                <a:off x="0" y="0"/>
                <a:ext cx="596213" cy="1255184"/>
              </a:xfrm>
              <a:prstGeom prst="rect">
                <a:avLst/>
              </a:prstGeom>
              <a:noFill/>
              <a:ln w="12700" cap="flat">
                <a:noFill/>
                <a:miter lim="400000"/>
              </a:ln>
              <a:effectLst/>
            </p:spPr>
            <p:txBody>
              <a:bodyPr wrap="square" lIns="39224" tIns="39224" rIns="39224" bIns="39224" numCol="1" anchor="t">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59" name="Group"/>
            <p:cNvGrpSpPr/>
            <p:nvPr/>
          </p:nvGrpSpPr>
          <p:grpSpPr>
            <a:xfrm>
              <a:off x="2686441" y="13728"/>
              <a:ext cx="596213" cy="1255184"/>
              <a:chOff x="0" y="0"/>
              <a:chExt cx="596212" cy="1255183"/>
            </a:xfrm>
          </p:grpSpPr>
          <p:sp>
            <p:nvSpPr>
              <p:cNvPr id="2557" name="Shape"/>
              <p:cNvSpPr/>
              <p:nvPr/>
            </p:nvSpPr>
            <p:spPr>
              <a:xfrm>
                <a:off x="0" y="0"/>
                <a:ext cx="596213" cy="124646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568" y="0"/>
                    </a:moveTo>
                    <a:cubicBezTo>
                      <a:pt x="11368" y="0"/>
                      <a:pt x="1705" y="0"/>
                      <a:pt x="9095" y="0"/>
                    </a:cubicBezTo>
                    <a:cubicBezTo>
                      <a:pt x="12632" y="1800"/>
                      <a:pt x="21600" y="7260"/>
                      <a:pt x="21600" y="10800"/>
                    </a:cubicBezTo>
                    <a:cubicBezTo>
                      <a:pt x="21600" y="14340"/>
                      <a:pt x="12695" y="19590"/>
                      <a:pt x="9095" y="21330"/>
                    </a:cubicBezTo>
                    <a:cubicBezTo>
                      <a:pt x="3979" y="21600"/>
                      <a:pt x="6821" y="21330"/>
                      <a:pt x="0" y="21330"/>
                    </a:cubicBezTo>
                    <a:cubicBezTo>
                      <a:pt x="2842" y="19170"/>
                      <a:pt x="13011" y="14340"/>
                      <a:pt x="13074" y="10800"/>
                    </a:cubicBezTo>
                    <a:cubicBezTo>
                      <a:pt x="13137" y="7260"/>
                      <a:pt x="1200" y="1800"/>
                      <a:pt x="568" y="0"/>
                    </a:cubicBezTo>
                    <a:close/>
                  </a:path>
                </a:pathLst>
              </a:custGeom>
              <a:solidFill>
                <a:srgbClr val="9290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58" name="Rectangle"/>
              <p:cNvSpPr txBox="1"/>
              <p:nvPr/>
            </p:nvSpPr>
            <p:spPr>
              <a:xfrm>
                <a:off x="0" y="0"/>
                <a:ext cx="596213" cy="1255184"/>
              </a:xfrm>
              <a:prstGeom prst="rect">
                <a:avLst/>
              </a:prstGeom>
              <a:noFill/>
              <a:ln w="12700" cap="flat">
                <a:noFill/>
                <a:miter lim="400000"/>
              </a:ln>
              <a:effectLst/>
            </p:spPr>
            <p:txBody>
              <a:bodyPr wrap="square" lIns="39224" tIns="39224" rIns="39224" bIns="39224" numCol="1" anchor="t">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62" name="Group"/>
            <p:cNvGrpSpPr/>
            <p:nvPr/>
          </p:nvGrpSpPr>
          <p:grpSpPr>
            <a:xfrm>
              <a:off x="3021156" y="13728"/>
              <a:ext cx="596213" cy="1255184"/>
              <a:chOff x="0" y="0"/>
              <a:chExt cx="596212" cy="1255183"/>
            </a:xfrm>
          </p:grpSpPr>
          <p:sp>
            <p:nvSpPr>
              <p:cNvPr id="2560" name="Shape"/>
              <p:cNvSpPr/>
              <p:nvPr/>
            </p:nvSpPr>
            <p:spPr>
              <a:xfrm>
                <a:off x="0" y="0"/>
                <a:ext cx="596213" cy="124646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568" y="0"/>
                    </a:moveTo>
                    <a:cubicBezTo>
                      <a:pt x="11368" y="0"/>
                      <a:pt x="1705" y="0"/>
                      <a:pt x="9095" y="0"/>
                    </a:cubicBezTo>
                    <a:cubicBezTo>
                      <a:pt x="12632" y="1800"/>
                      <a:pt x="21600" y="7260"/>
                      <a:pt x="21600" y="10800"/>
                    </a:cubicBezTo>
                    <a:cubicBezTo>
                      <a:pt x="21600" y="14340"/>
                      <a:pt x="12695" y="19590"/>
                      <a:pt x="9095" y="21330"/>
                    </a:cubicBezTo>
                    <a:cubicBezTo>
                      <a:pt x="3979" y="21600"/>
                      <a:pt x="6821" y="21330"/>
                      <a:pt x="0" y="21330"/>
                    </a:cubicBezTo>
                    <a:cubicBezTo>
                      <a:pt x="2842" y="19170"/>
                      <a:pt x="13011" y="14340"/>
                      <a:pt x="13074" y="10800"/>
                    </a:cubicBezTo>
                    <a:cubicBezTo>
                      <a:pt x="13137" y="7260"/>
                      <a:pt x="1200" y="1800"/>
                      <a:pt x="568" y="0"/>
                    </a:cubicBezTo>
                    <a:close/>
                  </a:path>
                </a:pathLst>
              </a:custGeom>
              <a:solidFill>
                <a:srgbClr val="AA79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61" name="Rectangle"/>
              <p:cNvSpPr txBox="1"/>
              <p:nvPr/>
            </p:nvSpPr>
            <p:spPr>
              <a:xfrm>
                <a:off x="0" y="0"/>
                <a:ext cx="596213" cy="1255184"/>
              </a:xfrm>
              <a:prstGeom prst="rect">
                <a:avLst/>
              </a:prstGeom>
              <a:noFill/>
              <a:ln w="12700" cap="flat">
                <a:noFill/>
                <a:miter lim="400000"/>
              </a:ln>
              <a:effectLst/>
            </p:spPr>
            <p:txBody>
              <a:bodyPr wrap="square" lIns="39224" tIns="39224" rIns="39224" bIns="39224" numCol="1" anchor="t">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65" name="Group"/>
            <p:cNvGrpSpPr/>
            <p:nvPr/>
          </p:nvGrpSpPr>
          <p:grpSpPr>
            <a:xfrm>
              <a:off x="3357615" y="13728"/>
              <a:ext cx="596213" cy="1255184"/>
              <a:chOff x="0" y="0"/>
              <a:chExt cx="596212" cy="1255183"/>
            </a:xfrm>
          </p:grpSpPr>
          <p:sp>
            <p:nvSpPr>
              <p:cNvPr id="2563" name="Shape"/>
              <p:cNvSpPr/>
              <p:nvPr/>
            </p:nvSpPr>
            <p:spPr>
              <a:xfrm>
                <a:off x="0" y="0"/>
                <a:ext cx="596213" cy="124646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568" y="0"/>
                    </a:moveTo>
                    <a:cubicBezTo>
                      <a:pt x="11368" y="0"/>
                      <a:pt x="1705" y="0"/>
                      <a:pt x="9095" y="0"/>
                    </a:cubicBezTo>
                    <a:cubicBezTo>
                      <a:pt x="12632" y="1800"/>
                      <a:pt x="21600" y="7260"/>
                      <a:pt x="21600" y="10800"/>
                    </a:cubicBezTo>
                    <a:cubicBezTo>
                      <a:pt x="21600" y="14340"/>
                      <a:pt x="12695" y="19590"/>
                      <a:pt x="9095" y="21330"/>
                    </a:cubicBezTo>
                    <a:cubicBezTo>
                      <a:pt x="3979" y="21600"/>
                      <a:pt x="6821" y="21330"/>
                      <a:pt x="0" y="21330"/>
                    </a:cubicBezTo>
                    <a:cubicBezTo>
                      <a:pt x="2842" y="19170"/>
                      <a:pt x="13011" y="14340"/>
                      <a:pt x="13074" y="10800"/>
                    </a:cubicBezTo>
                    <a:cubicBezTo>
                      <a:pt x="13137" y="7260"/>
                      <a:pt x="1200" y="1800"/>
                      <a:pt x="568" y="0"/>
                    </a:cubicBezTo>
                    <a:close/>
                  </a:path>
                </a:pathLst>
              </a:custGeom>
              <a:solidFill>
                <a:srgbClr val="FF7C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64" name="Rectangle"/>
              <p:cNvSpPr txBox="1"/>
              <p:nvPr/>
            </p:nvSpPr>
            <p:spPr>
              <a:xfrm>
                <a:off x="0" y="0"/>
                <a:ext cx="596213" cy="1255184"/>
              </a:xfrm>
              <a:prstGeom prst="rect">
                <a:avLst/>
              </a:prstGeom>
              <a:noFill/>
              <a:ln w="12700" cap="flat">
                <a:noFill/>
                <a:miter lim="400000"/>
              </a:ln>
              <a:effectLst/>
            </p:spPr>
            <p:txBody>
              <a:bodyPr wrap="square" lIns="39224" tIns="39224" rIns="39224" bIns="39224" numCol="1" anchor="t">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nvGrpSpPr>
            <p:cNvPr id="2568" name="Group"/>
            <p:cNvGrpSpPr/>
            <p:nvPr/>
          </p:nvGrpSpPr>
          <p:grpSpPr>
            <a:xfrm>
              <a:off x="3692330" y="13728"/>
              <a:ext cx="596213" cy="1255184"/>
              <a:chOff x="0" y="0"/>
              <a:chExt cx="596212" cy="1255183"/>
            </a:xfrm>
          </p:grpSpPr>
          <p:sp>
            <p:nvSpPr>
              <p:cNvPr id="2566" name="Shape"/>
              <p:cNvSpPr/>
              <p:nvPr/>
            </p:nvSpPr>
            <p:spPr>
              <a:xfrm>
                <a:off x="0" y="0"/>
                <a:ext cx="596213" cy="124646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568" y="0"/>
                    </a:moveTo>
                    <a:cubicBezTo>
                      <a:pt x="11368" y="0"/>
                      <a:pt x="1705" y="0"/>
                      <a:pt x="9095" y="0"/>
                    </a:cubicBezTo>
                    <a:cubicBezTo>
                      <a:pt x="12632" y="1800"/>
                      <a:pt x="21600" y="7260"/>
                      <a:pt x="21600" y="10800"/>
                    </a:cubicBezTo>
                    <a:cubicBezTo>
                      <a:pt x="21600" y="14340"/>
                      <a:pt x="12695" y="19590"/>
                      <a:pt x="9095" y="21330"/>
                    </a:cubicBezTo>
                    <a:cubicBezTo>
                      <a:pt x="3979" y="21600"/>
                      <a:pt x="6821" y="21330"/>
                      <a:pt x="0" y="21330"/>
                    </a:cubicBezTo>
                    <a:cubicBezTo>
                      <a:pt x="2842" y="19170"/>
                      <a:pt x="13011" y="14340"/>
                      <a:pt x="13074" y="10800"/>
                    </a:cubicBezTo>
                    <a:cubicBezTo>
                      <a:pt x="13137" y="7260"/>
                      <a:pt x="1200" y="1800"/>
                      <a:pt x="568" y="0"/>
                    </a:cubicBezTo>
                    <a:close/>
                  </a:path>
                </a:pathLst>
              </a:cu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67" name="Rectangle"/>
              <p:cNvSpPr txBox="1"/>
              <p:nvPr/>
            </p:nvSpPr>
            <p:spPr>
              <a:xfrm>
                <a:off x="0" y="0"/>
                <a:ext cx="596213" cy="1255184"/>
              </a:xfrm>
              <a:prstGeom prst="rect">
                <a:avLst/>
              </a:prstGeom>
              <a:noFill/>
              <a:ln w="12700" cap="flat">
                <a:noFill/>
                <a:miter lim="400000"/>
              </a:ln>
              <a:effectLst/>
            </p:spPr>
            <p:txBody>
              <a:bodyPr wrap="square" lIns="39224" tIns="39224" rIns="39224" bIns="39224" numCol="1" anchor="t">
                <a:noAutofit/>
              </a:bodyPr>
              <a:lstStyle/>
              <a:p>
                <a:pPr marL="44628" marR="44628" defTabSz="1000224">
                  <a:buClr>
                    <a:srgbClr val="000000"/>
                  </a:buClr>
                  <a:buFont typeface="Arial"/>
                  <a:defRPr b="1" sz="1800">
                    <a:uFill>
                      <a:solidFill>
                        <a:srgbClr val="000000"/>
                      </a:solidFill>
                    </a:uFill>
                    <a:latin typeface="+mn-lt"/>
                    <a:ea typeface="+mn-ea"/>
                    <a:cs typeface="+mn-cs"/>
                    <a:sym typeface="Arial"/>
                  </a:defRPr>
                </a:pPr>
              </a:p>
            </p:txBody>
          </p:sp>
        </p:grpSp>
      </p:grpSp>
      <p:sp>
        <p:nvSpPr>
          <p:cNvPr id="2570" name="Dowski and Cathey,94"/>
          <p:cNvSpPr txBox="1"/>
          <p:nvPr/>
        </p:nvSpPr>
        <p:spPr>
          <a:xfrm>
            <a:off x="254896" y="6021393"/>
            <a:ext cx="6364173" cy="323603"/>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000"/>
              </a:spcBef>
              <a:buClr>
                <a:srgbClr val="000000"/>
              </a:buClr>
              <a:buFont typeface="Arial"/>
              <a:defRPr b="1" sz="1600">
                <a:uFill>
                  <a:solidFill>
                    <a:srgbClr val="000000"/>
                  </a:solidFill>
                </a:uFill>
                <a:latin typeface="+mn-lt"/>
                <a:ea typeface="+mn-ea"/>
                <a:cs typeface="+mn-cs"/>
                <a:sym typeface="Arial"/>
              </a:defRPr>
            </a:lvl1pPr>
          </a:lstStyle>
          <a:p>
            <a:pPr/>
            <a:r>
              <a:t>Dowski and Cathey,94</a:t>
            </a:r>
          </a:p>
        </p:txBody>
      </p:sp>
      <p:grpSp>
        <p:nvGrpSpPr>
          <p:cNvPr id="2583" name="Group"/>
          <p:cNvGrpSpPr/>
          <p:nvPr/>
        </p:nvGrpSpPr>
        <p:grpSpPr>
          <a:xfrm>
            <a:off x="3142946" y="1657234"/>
            <a:ext cx="6719372" cy="2261518"/>
            <a:chOff x="0" y="0"/>
            <a:chExt cx="6719370" cy="2261517"/>
          </a:xfrm>
        </p:grpSpPr>
        <p:grpSp>
          <p:nvGrpSpPr>
            <p:cNvPr id="2573" name="Group"/>
            <p:cNvGrpSpPr/>
            <p:nvPr/>
          </p:nvGrpSpPr>
          <p:grpSpPr>
            <a:xfrm>
              <a:off x="0" y="1019836"/>
              <a:ext cx="823715" cy="251264"/>
              <a:chOff x="0" y="0"/>
              <a:chExt cx="823714" cy="251263"/>
            </a:xfrm>
          </p:grpSpPr>
          <p:sp>
            <p:nvSpPr>
              <p:cNvPr id="2571" name="Rectangle"/>
              <p:cNvSpPr/>
              <p:nvPr/>
            </p:nvSpPr>
            <p:spPr>
              <a:xfrm>
                <a:off x="55965" y="68642"/>
                <a:ext cx="696235" cy="156899"/>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72" name="b plane"/>
              <p:cNvSpPr txBox="1"/>
              <p:nvPr/>
            </p:nvSpPr>
            <p:spPr>
              <a:xfrm>
                <a:off x="0" y="0"/>
                <a:ext cx="823715"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a:uFill>
                      <a:solidFill>
                        <a:srgbClr val="000000"/>
                      </a:solidFill>
                    </a:uFill>
                    <a:latin typeface="+mn-lt"/>
                    <a:ea typeface="+mn-ea"/>
                    <a:cs typeface="+mn-cs"/>
                    <a:sym typeface="Arial"/>
                  </a:defRPr>
                </a:lvl1pPr>
              </a:lstStyle>
              <a:p>
                <a:pPr/>
                <a:r>
                  <a:t>b plane</a:t>
                </a:r>
              </a:p>
            </p:txBody>
          </p:sp>
        </p:grpSp>
        <p:grpSp>
          <p:nvGrpSpPr>
            <p:cNvPr id="2576" name="Group"/>
            <p:cNvGrpSpPr/>
            <p:nvPr/>
          </p:nvGrpSpPr>
          <p:grpSpPr>
            <a:xfrm>
              <a:off x="27892" y="2010254"/>
              <a:ext cx="823715" cy="251264"/>
              <a:chOff x="0" y="0"/>
              <a:chExt cx="823714" cy="251263"/>
            </a:xfrm>
          </p:grpSpPr>
          <p:sp>
            <p:nvSpPr>
              <p:cNvPr id="2574" name="Rectangle"/>
              <p:cNvSpPr/>
              <p:nvPr/>
            </p:nvSpPr>
            <p:spPr>
              <a:xfrm>
                <a:off x="57490" y="68642"/>
                <a:ext cx="696236" cy="156899"/>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75" name="a plane"/>
              <p:cNvSpPr txBox="1"/>
              <p:nvPr/>
            </p:nvSpPr>
            <p:spPr>
              <a:xfrm>
                <a:off x="0" y="0"/>
                <a:ext cx="823715"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a:uFill>
                      <a:solidFill>
                        <a:srgbClr val="000000"/>
                      </a:solidFill>
                    </a:uFill>
                    <a:latin typeface="+mn-lt"/>
                    <a:ea typeface="+mn-ea"/>
                    <a:cs typeface="+mn-cs"/>
                    <a:sym typeface="Arial"/>
                  </a:defRPr>
                </a:lvl1pPr>
              </a:lstStyle>
              <a:p>
                <a:pPr/>
                <a:r>
                  <a:t>a plane</a:t>
                </a:r>
              </a:p>
            </p:txBody>
          </p:sp>
        </p:grpSp>
        <p:grpSp>
          <p:nvGrpSpPr>
            <p:cNvPr id="2579" name="Group"/>
            <p:cNvGrpSpPr/>
            <p:nvPr/>
          </p:nvGrpSpPr>
          <p:grpSpPr>
            <a:xfrm>
              <a:off x="4380464" y="-1"/>
              <a:ext cx="372454" cy="362828"/>
              <a:chOff x="0" y="0"/>
              <a:chExt cx="372453" cy="362826"/>
            </a:xfrm>
          </p:grpSpPr>
          <p:sp>
            <p:nvSpPr>
              <p:cNvPr id="2577" name="Rectangle"/>
              <p:cNvSpPr/>
              <p:nvPr/>
            </p:nvSpPr>
            <p:spPr>
              <a:xfrm>
                <a:off x="0" y="88255"/>
                <a:ext cx="362827" cy="274572"/>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78" name="a"/>
              <p:cNvSpPr txBox="1"/>
              <p:nvPr/>
            </p:nvSpPr>
            <p:spPr>
              <a:xfrm>
                <a:off x="68463" y="0"/>
                <a:ext cx="303991" cy="337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sz="1800">
                    <a:uFill>
                      <a:solidFill>
                        <a:srgbClr val="000000"/>
                      </a:solidFill>
                    </a:uFill>
                    <a:latin typeface="+mn-lt"/>
                    <a:ea typeface="+mn-ea"/>
                    <a:cs typeface="+mn-cs"/>
                    <a:sym typeface="Arial"/>
                  </a:defRPr>
                </a:lvl1pPr>
              </a:lstStyle>
              <a:p>
                <a:pPr/>
                <a:r>
                  <a:t>a</a:t>
                </a:r>
              </a:p>
            </p:txBody>
          </p:sp>
        </p:grpSp>
        <p:grpSp>
          <p:nvGrpSpPr>
            <p:cNvPr id="2582" name="Group"/>
            <p:cNvGrpSpPr/>
            <p:nvPr/>
          </p:nvGrpSpPr>
          <p:grpSpPr>
            <a:xfrm>
              <a:off x="6341688" y="1843550"/>
              <a:ext cx="377683" cy="362828"/>
              <a:chOff x="0" y="0"/>
              <a:chExt cx="377682" cy="362826"/>
            </a:xfrm>
          </p:grpSpPr>
          <p:sp>
            <p:nvSpPr>
              <p:cNvPr id="2580" name="Rectangle"/>
              <p:cNvSpPr/>
              <p:nvPr/>
            </p:nvSpPr>
            <p:spPr>
              <a:xfrm>
                <a:off x="0" y="88255"/>
                <a:ext cx="362827" cy="274572"/>
              </a:xfrm>
              <a:prstGeom prst="rect">
                <a:avLst/>
              </a:prstGeom>
              <a:solidFill>
                <a:srgbClr val="FFFFFF"/>
              </a:solidFill>
              <a:ln w="3175" cap="flat">
                <a:solidFill>
                  <a:srgbClr val="000000">
                    <a:alpha val="0"/>
                  </a:srgbClr>
                </a:solidFill>
                <a:prstDash val="solid"/>
                <a:round/>
              </a:ln>
              <a:effectLst/>
            </p:spPr>
            <p:txBody>
              <a:bodyPr wrap="square" lIns="39224" tIns="39224" rIns="39224" bIns="39224" numCol="1" anchor="ctr">
                <a:noAutofit/>
              </a:bodyPr>
              <a:lstStyle/>
              <a:p>
                <a:pPr marL="44628" marR="44628" defTabSz="1000224">
                  <a:defRPr b="1" sz="1800">
                    <a:uFill>
                      <a:solidFill>
                        <a:srgbClr val="000000"/>
                      </a:solidFill>
                    </a:uFill>
                    <a:latin typeface="+mn-lt"/>
                    <a:ea typeface="+mn-ea"/>
                    <a:cs typeface="+mn-cs"/>
                    <a:sym typeface="Arial"/>
                  </a:defRPr>
                </a:pPr>
              </a:p>
            </p:txBody>
          </p:sp>
          <p:sp>
            <p:nvSpPr>
              <p:cNvPr id="2581" name="b"/>
              <p:cNvSpPr txBox="1"/>
              <p:nvPr/>
            </p:nvSpPr>
            <p:spPr>
              <a:xfrm>
                <a:off x="73693" y="0"/>
                <a:ext cx="303990" cy="3376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defRPr b="1" sz="1800">
                    <a:uFill>
                      <a:solidFill>
                        <a:srgbClr val="000000"/>
                      </a:solidFill>
                    </a:uFill>
                    <a:latin typeface="+mn-lt"/>
                    <a:ea typeface="+mn-ea"/>
                    <a:cs typeface="+mn-cs"/>
                    <a:sym typeface="Arial"/>
                  </a:defRPr>
                </a:lvl1pPr>
              </a:lstStyle>
              <a:p>
                <a:pPr/>
                <a:r>
                  <a:t>b</a:t>
                </a:r>
              </a:p>
            </p:txBody>
          </p:sp>
        </p:grpSp>
      </p:grpSp>
      <p:sp>
        <p:nvSpPr>
          <p:cNvPr id="2584" name="cubic phase plate"/>
          <p:cNvSpPr txBox="1"/>
          <p:nvPr/>
        </p:nvSpPr>
        <p:spPr>
          <a:xfrm>
            <a:off x="600071" y="3983463"/>
            <a:ext cx="2039674"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800"/>
              </a:spcBef>
              <a:buClr>
                <a:srgbClr val="000000"/>
              </a:buClr>
              <a:buFont typeface="Arial"/>
              <a:defRPr b="1">
                <a:uFill>
                  <a:solidFill>
                    <a:srgbClr val="000000"/>
                  </a:solidFill>
                </a:uFill>
                <a:latin typeface="+mn-lt"/>
                <a:ea typeface="+mn-ea"/>
                <a:cs typeface="+mn-cs"/>
                <a:sym typeface="Arial"/>
              </a:defRPr>
            </a:lvl1pPr>
          </a:lstStyle>
          <a:p>
            <a:pPr/>
            <a:r>
              <a:t>cubic phase plate</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8" name="Our new theoretical analysis"/>
          <p:cNvSpPr txBox="1"/>
          <p:nvPr>
            <p:ph type="title"/>
          </p:nvPr>
        </p:nvSpPr>
        <p:spPr>
          <a:prstGeom prst="rect">
            <a:avLst/>
          </a:prstGeom>
        </p:spPr>
        <p:txBody>
          <a:bodyPr/>
          <a:lstStyle/>
          <a:p>
            <a:pPr/>
            <a:r>
              <a:t>Our new theoretical analysis</a:t>
            </a:r>
          </a:p>
        </p:txBody>
      </p:sp>
      <p:sp>
        <p:nvSpPr>
          <p:cNvPr id="2589" name="http://www.wisdom.weizmann.ac.il/~levina/papers/lattice/…"/>
          <p:cNvSpPr txBox="1"/>
          <p:nvPr>
            <p:ph type="body" idx="1"/>
          </p:nvPr>
        </p:nvSpPr>
        <p:spPr>
          <a:xfrm>
            <a:off x="570871" y="1519948"/>
            <a:ext cx="6373979" cy="5805224"/>
          </a:xfrm>
          <a:prstGeom prst="rect">
            <a:avLst/>
          </a:prstGeom>
        </p:spPr>
        <p:txBody>
          <a:bodyPr/>
          <a:lstStyle/>
          <a:p>
            <a:pPr marL="217714" indent="-217714">
              <a:defRPr sz="1800"/>
            </a:pPr>
            <a:r>
              <a:rPr u="sng">
                <a:hlinkClick r:id="rId2" invalidUrl="" action="" tgtFrame="" tooltip="" history="1" highlightClick="0" endSnd="0"/>
              </a:rPr>
              <a:t>http://www.wisdom.weizmann.ac.il/~levina/papers/lattice/</a:t>
            </a:r>
          </a:p>
          <a:p>
            <a:pPr/>
            <a:r>
              <a:t>In the 4D light field</a:t>
            </a:r>
          </a:p>
          <a:p>
            <a:pPr lvl="1"/>
            <a:r>
              <a:t>Fourier analysis</a:t>
            </a:r>
          </a:p>
          <a:p>
            <a:pPr/>
            <a:r>
              <a:t>Shows that only a 3D subset of the 4D spectrum is useful </a:t>
            </a:r>
            <a:br/>
            <a:r>
              <a:t>(dimensionality gap)</a:t>
            </a:r>
          </a:p>
          <a:p>
            <a:pPr/>
            <a:r>
              <a:t>Inspires new lens design:</a:t>
            </a:r>
            <a:br/>
            <a:r>
              <a:t>lattice-focal lens</a:t>
            </a:r>
          </a:p>
        </p:txBody>
      </p:sp>
      <p:pic>
        <p:nvPicPr>
          <p:cNvPr id="2590" name="droppedImage.png" descr="droppedImage.png"/>
          <p:cNvPicPr>
            <a:picLocks noChangeAspect="1"/>
          </p:cNvPicPr>
          <p:nvPr/>
        </p:nvPicPr>
        <p:blipFill>
          <a:blip r:embed="rId3">
            <a:extLst/>
          </a:blip>
          <a:stretch>
            <a:fillRect/>
          </a:stretch>
        </p:blipFill>
        <p:spPr>
          <a:xfrm>
            <a:off x="7013492" y="1379868"/>
            <a:ext cx="3245826" cy="2415101"/>
          </a:xfrm>
          <a:prstGeom prst="rect">
            <a:avLst/>
          </a:prstGeom>
          <a:ln w="12700">
            <a:miter lim="400000"/>
          </a:ln>
        </p:spPr>
      </p:pic>
      <p:pic>
        <p:nvPicPr>
          <p:cNvPr id="2591" name="image.png" descr="image.png"/>
          <p:cNvPicPr>
            <a:picLocks noChangeAspect="0"/>
          </p:cNvPicPr>
          <p:nvPr/>
        </p:nvPicPr>
        <p:blipFill>
          <a:blip r:embed="rId4">
            <a:extLst/>
          </a:blip>
          <a:stretch>
            <a:fillRect/>
          </a:stretch>
        </p:blipFill>
        <p:spPr>
          <a:xfrm>
            <a:off x="7641083" y="4721646"/>
            <a:ext cx="2216185" cy="2108317"/>
          </a:xfrm>
          <a:prstGeom prst="rect">
            <a:avLst/>
          </a:prstGeom>
          <a:ln w="12700">
            <a:miter lim="400000"/>
          </a:ln>
        </p:spPr>
      </p:pic>
      <p:sp>
        <p:nvSpPr>
          <p:cNvPr id="2592" name="Only a 3D subset of the 4D spectrum is useful"/>
          <p:cNvSpPr txBox="1"/>
          <p:nvPr/>
        </p:nvSpPr>
        <p:spPr>
          <a:xfrm>
            <a:off x="7012433" y="3718842"/>
            <a:ext cx="3030092" cy="7112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algn="ctr" defTabSz="451081">
              <a:buClr>
                <a:srgbClr val="A29A85"/>
              </a:buClr>
              <a:defRPr sz="2000">
                <a:solidFill>
                  <a:srgbClr val="3D3E3F"/>
                </a:solidFill>
                <a:latin typeface="Cochin"/>
                <a:ea typeface="Cochin"/>
                <a:cs typeface="Cochin"/>
                <a:sym typeface="Cochin"/>
              </a:defRPr>
            </a:lvl1pPr>
          </a:lstStyle>
          <a:p>
            <a:pPr/>
            <a:r>
              <a:t>Only a 3D subset of the 4D spectrum is useful</a:t>
            </a:r>
          </a:p>
        </p:txBody>
      </p:sp>
      <p:sp>
        <p:nvSpPr>
          <p:cNvPr id="2593" name="Previous designs spend energy outside the useful subset"/>
          <p:cNvSpPr txBox="1"/>
          <p:nvPr/>
        </p:nvSpPr>
        <p:spPr>
          <a:xfrm>
            <a:off x="6306392" y="6827382"/>
            <a:ext cx="3736132" cy="7112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algn="ctr" defTabSz="451081">
              <a:buClr>
                <a:srgbClr val="A29A85"/>
              </a:buClr>
              <a:defRPr sz="2000">
                <a:solidFill>
                  <a:srgbClr val="3D3E3F"/>
                </a:solidFill>
                <a:latin typeface="Cochin"/>
                <a:ea typeface="Cochin"/>
                <a:cs typeface="Cochin"/>
                <a:sym typeface="Cochin"/>
              </a:defRPr>
            </a:lvl1pPr>
          </a:lstStyle>
          <a:p>
            <a:pPr/>
            <a:r>
              <a:t>Previous designs spend energy outside the useful subset</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2595" name="a_otfs05_patchwork_exp.png" descr="a_otfs05_patchwork_exp.png"/>
          <p:cNvPicPr>
            <a:picLocks noChangeAspect="0"/>
          </p:cNvPicPr>
          <p:nvPr/>
        </p:nvPicPr>
        <p:blipFill>
          <a:blip r:embed="rId3">
            <a:extLst/>
          </a:blip>
          <a:stretch>
            <a:fillRect/>
          </a:stretch>
        </p:blipFill>
        <p:spPr>
          <a:xfrm>
            <a:off x="8811063" y="6326473"/>
            <a:ext cx="964052" cy="964051"/>
          </a:xfrm>
          <a:prstGeom prst="rect">
            <a:avLst/>
          </a:prstGeom>
          <a:ln w="25400">
            <a:solidFill>
              <a:srgbClr val="FF2600"/>
            </a:solidFill>
            <a:miter lim="400000"/>
          </a:ln>
        </p:spPr>
      </p:pic>
      <p:pic>
        <p:nvPicPr>
          <p:cNvPr id="2596" name="a_otfs04_patchwork_exp.png" descr="a_otfs04_patchwork_exp.png"/>
          <p:cNvPicPr>
            <a:picLocks noChangeAspect="0"/>
          </p:cNvPicPr>
          <p:nvPr/>
        </p:nvPicPr>
        <p:blipFill>
          <a:blip r:embed="rId4">
            <a:extLst/>
          </a:blip>
          <a:stretch>
            <a:fillRect/>
          </a:stretch>
        </p:blipFill>
        <p:spPr>
          <a:xfrm>
            <a:off x="7631277" y="6326473"/>
            <a:ext cx="964052" cy="964051"/>
          </a:xfrm>
          <a:prstGeom prst="rect">
            <a:avLst/>
          </a:prstGeom>
          <a:ln w="25400">
            <a:solidFill>
              <a:srgbClr val="00F900"/>
            </a:solidFill>
            <a:miter lim="400000"/>
          </a:ln>
        </p:spPr>
      </p:pic>
      <p:pic>
        <p:nvPicPr>
          <p:cNvPr id="2597" name="a_otfs03_patchwork_exp.png" descr="a_otfs03_patchwork_exp.png"/>
          <p:cNvPicPr>
            <a:picLocks noChangeAspect="0"/>
          </p:cNvPicPr>
          <p:nvPr/>
        </p:nvPicPr>
        <p:blipFill>
          <a:blip r:embed="rId5">
            <a:extLst/>
          </a:blip>
          <a:stretch>
            <a:fillRect/>
          </a:stretch>
        </p:blipFill>
        <p:spPr>
          <a:xfrm>
            <a:off x="6464567" y="6326473"/>
            <a:ext cx="964051" cy="964051"/>
          </a:xfrm>
          <a:prstGeom prst="rect">
            <a:avLst/>
          </a:prstGeom>
          <a:ln w="25400">
            <a:solidFill>
              <a:srgbClr val="FFFB00"/>
            </a:solidFill>
            <a:miter lim="400000"/>
          </a:ln>
        </p:spPr>
      </p:pic>
      <p:pic>
        <p:nvPicPr>
          <p:cNvPr id="2598" name="a_otfs02_patchwork_exp.png" descr="a_otfs02_patchwork_exp.png"/>
          <p:cNvPicPr>
            <a:picLocks noChangeAspect="0"/>
          </p:cNvPicPr>
          <p:nvPr/>
        </p:nvPicPr>
        <p:blipFill>
          <a:blip r:embed="rId6">
            <a:extLst/>
          </a:blip>
          <a:stretch>
            <a:fillRect/>
          </a:stretch>
        </p:blipFill>
        <p:spPr>
          <a:xfrm>
            <a:off x="5298293" y="6326473"/>
            <a:ext cx="964051" cy="964051"/>
          </a:xfrm>
          <a:prstGeom prst="rect">
            <a:avLst/>
          </a:prstGeom>
          <a:ln w="25400">
            <a:solidFill>
              <a:srgbClr val="0433FF"/>
            </a:solidFill>
            <a:miter lim="400000"/>
          </a:ln>
        </p:spPr>
      </p:pic>
      <p:pic>
        <p:nvPicPr>
          <p:cNvPr id="2599" name="a_otfs01_patchwork_exp.png" descr="a_otfs01_patchwork_exp.png"/>
          <p:cNvPicPr>
            <a:picLocks noChangeAspect="0"/>
          </p:cNvPicPr>
          <p:nvPr/>
        </p:nvPicPr>
        <p:blipFill>
          <a:blip r:embed="rId7">
            <a:extLst/>
          </a:blip>
          <a:stretch>
            <a:fillRect/>
          </a:stretch>
        </p:blipFill>
        <p:spPr>
          <a:xfrm>
            <a:off x="4133762" y="6326473"/>
            <a:ext cx="964051" cy="964051"/>
          </a:xfrm>
          <a:prstGeom prst="rect">
            <a:avLst/>
          </a:prstGeom>
          <a:ln w="25400">
            <a:solidFill>
              <a:srgbClr val="7B2CD6"/>
            </a:solidFill>
            <a:miter lim="400000"/>
          </a:ln>
        </p:spPr>
      </p:pic>
      <p:pic>
        <p:nvPicPr>
          <p:cNvPr id="2600" name="image.png" descr="image.png"/>
          <p:cNvPicPr>
            <a:picLocks noChangeAspect="0"/>
          </p:cNvPicPr>
          <p:nvPr/>
        </p:nvPicPr>
        <p:blipFill>
          <a:blip r:embed="rId8">
            <a:extLst/>
          </a:blip>
          <a:stretch>
            <a:fillRect/>
          </a:stretch>
        </p:blipFill>
        <p:spPr>
          <a:xfrm>
            <a:off x="5099555" y="1420797"/>
            <a:ext cx="4687326" cy="4468106"/>
          </a:xfrm>
          <a:prstGeom prst="rect">
            <a:avLst/>
          </a:prstGeom>
          <a:ln w="12700">
            <a:miter lim="400000"/>
          </a:ln>
        </p:spPr>
      </p:pic>
      <p:sp>
        <p:nvSpPr>
          <p:cNvPr id="2601" name="The lattice-focal lens focuses on 3D subset"/>
          <p:cNvSpPr txBox="1"/>
          <p:nvPr/>
        </p:nvSpPr>
        <p:spPr>
          <a:xfrm>
            <a:off x="2116" y="231481"/>
            <a:ext cx="10051274" cy="5207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marL="44628" marR="44628" algn="ctr" defTabSz="1000224">
              <a:buClr>
                <a:srgbClr val="FFD300"/>
              </a:buClr>
              <a:buFont typeface="Helvetica"/>
              <a:defRPr b="1" sz="2800">
                <a:solidFill>
                  <a:srgbClr val="FFD300"/>
                </a:solidFill>
                <a:uFill>
                  <a:solidFill>
                    <a:srgbClr val="FFD300"/>
                  </a:solidFill>
                </a:uFill>
              </a:defRPr>
            </a:lvl1pPr>
          </a:lstStyle>
          <a:p>
            <a:pPr/>
            <a:r>
              <a:t>The lattice-focal lens focuses on 3D subset</a:t>
            </a:r>
          </a:p>
        </p:txBody>
      </p:sp>
      <p:sp>
        <p:nvSpPr>
          <p:cNvPr id="2602" name="Sliced 2D OTFs   at varying depths:"/>
          <p:cNvSpPr txBox="1"/>
          <p:nvPr/>
        </p:nvSpPr>
        <p:spPr>
          <a:xfrm>
            <a:off x="1335748" y="6418868"/>
            <a:ext cx="2667266" cy="6985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FFFFFF"/>
              </a:buClr>
              <a:buFont typeface="Arial"/>
              <a:defRPr b="1" sz="2000">
                <a:solidFill>
                  <a:srgbClr val="FFFFFF"/>
                </a:solidFill>
                <a:uFill>
                  <a:solidFill>
                    <a:srgbClr val="FFFFFF"/>
                  </a:solidFill>
                </a:uFill>
                <a:latin typeface="+mn-lt"/>
                <a:ea typeface="+mn-ea"/>
                <a:cs typeface="+mn-cs"/>
                <a:sym typeface="Arial"/>
              </a:defRPr>
            </a:lvl1pPr>
          </a:lstStyle>
          <a:p>
            <a:pPr/>
            <a:r>
              <a:t>Sliced 2D OTFs   at varying depths:</a:t>
            </a:r>
          </a:p>
        </p:txBody>
      </p:sp>
      <p:grpSp>
        <p:nvGrpSpPr>
          <p:cNvPr id="2607" name="Group"/>
          <p:cNvGrpSpPr/>
          <p:nvPr/>
        </p:nvGrpSpPr>
        <p:grpSpPr>
          <a:xfrm>
            <a:off x="8871207" y="6235820"/>
            <a:ext cx="910881" cy="1009378"/>
            <a:chOff x="0" y="0"/>
            <a:chExt cx="910879" cy="1009376"/>
          </a:xfrm>
        </p:grpSpPr>
        <p:sp>
          <p:nvSpPr>
            <p:cNvPr id="2603" name="Line"/>
            <p:cNvSpPr/>
            <p:nvPr/>
          </p:nvSpPr>
          <p:spPr>
            <a:xfrm flipH="1" flipV="1">
              <a:off x="0" y="583137"/>
              <a:ext cx="883859" cy="1744"/>
            </a:xfrm>
            <a:prstGeom prst="line">
              <a:avLst/>
            </a:prstGeom>
            <a:noFill/>
            <a:ln w="3175" cap="flat">
              <a:solidFill>
                <a:srgbClr val="FF2C79"/>
              </a:solidFill>
              <a:prstDash val="solid"/>
              <a:round/>
              <a:headEnd type="triangle" w="med" len="med"/>
            </a:ln>
            <a:effectLst/>
          </p:spPr>
          <p:txBody>
            <a:bodyPr wrap="square" lIns="0" tIns="0" rIns="0" bIns="0" numCol="1" anchor="t">
              <a:noAutofit/>
            </a:bodyPr>
            <a:lstStyle/>
            <a:p>
              <a:pPr defTabSz="353020">
                <a:defRPr sz="900"/>
              </a:pPr>
            </a:p>
          </p:txBody>
        </p:sp>
        <p:sp>
          <p:nvSpPr>
            <p:cNvPr id="2604" name="Line"/>
            <p:cNvSpPr/>
            <p:nvPr/>
          </p:nvSpPr>
          <p:spPr>
            <a:xfrm>
              <a:off x="382656" y="125518"/>
              <a:ext cx="1744" cy="883859"/>
            </a:xfrm>
            <a:prstGeom prst="line">
              <a:avLst/>
            </a:prstGeom>
            <a:noFill/>
            <a:ln w="3175" cap="flat">
              <a:solidFill>
                <a:srgbClr val="FF2C79"/>
              </a:solidFill>
              <a:prstDash val="solid"/>
              <a:round/>
              <a:headEnd type="triangle" w="med" len="med"/>
            </a:ln>
            <a:effectLst/>
          </p:spPr>
          <p:txBody>
            <a:bodyPr wrap="square" lIns="0" tIns="0" rIns="0" bIns="0" numCol="1" anchor="t">
              <a:noAutofit/>
            </a:bodyPr>
            <a:lstStyle/>
            <a:p>
              <a:pPr defTabSz="353020">
                <a:defRPr sz="900"/>
              </a:pPr>
            </a:p>
          </p:txBody>
        </p:sp>
        <p:pic>
          <p:nvPicPr>
            <p:cNvPr id="2605" name="image.pdf" descr="image.pdf"/>
            <p:cNvPicPr>
              <a:picLocks noChangeAspect="0"/>
            </p:cNvPicPr>
            <p:nvPr/>
          </p:nvPicPr>
          <p:blipFill>
            <a:blip r:embed="rId9">
              <a:extLst/>
            </a:blip>
            <a:stretch>
              <a:fillRect/>
            </a:stretch>
          </p:blipFill>
          <p:spPr>
            <a:xfrm>
              <a:off x="644153" y="240576"/>
              <a:ext cx="266727" cy="339947"/>
            </a:xfrm>
            <a:prstGeom prst="rect">
              <a:avLst/>
            </a:prstGeom>
            <a:ln w="12700" cap="flat">
              <a:noFill/>
              <a:miter lim="400000"/>
            </a:ln>
            <a:effectLst/>
          </p:spPr>
        </p:pic>
        <p:pic>
          <p:nvPicPr>
            <p:cNvPr id="2606" name="image.pdf" descr="image.pdf"/>
            <p:cNvPicPr>
              <a:picLocks noChangeAspect="0"/>
            </p:cNvPicPr>
            <p:nvPr/>
          </p:nvPicPr>
          <p:blipFill>
            <a:blip r:embed="rId10">
              <a:extLst/>
            </a:blip>
            <a:stretch>
              <a:fillRect/>
            </a:stretch>
          </p:blipFill>
          <p:spPr>
            <a:xfrm>
              <a:off x="96754" y="0"/>
              <a:ext cx="294184" cy="366096"/>
            </a:xfrm>
            <a:prstGeom prst="rect">
              <a:avLst/>
            </a:prstGeom>
            <a:ln w="12700" cap="flat">
              <a:noFill/>
              <a:miter lim="400000"/>
            </a:ln>
            <a:effectLst/>
          </p:spPr>
        </p:pic>
      </p:grpSp>
      <p:pic>
        <p:nvPicPr>
          <p:cNvPr id="2608" name="image.pdf" descr="image.pdf"/>
          <p:cNvPicPr>
            <a:picLocks noChangeAspect="0"/>
          </p:cNvPicPr>
          <p:nvPr/>
        </p:nvPicPr>
        <p:blipFill>
          <a:blip r:embed="rId10">
            <a:extLst/>
          </a:blip>
          <a:stretch>
            <a:fillRect/>
          </a:stretch>
        </p:blipFill>
        <p:spPr>
          <a:xfrm>
            <a:off x="7501837" y="817612"/>
            <a:ext cx="517764" cy="657229"/>
          </a:xfrm>
          <a:prstGeom prst="rect">
            <a:avLst/>
          </a:prstGeom>
          <a:ln w="12700">
            <a:miter lim="400000"/>
          </a:ln>
        </p:spPr>
      </p:pic>
      <p:sp>
        <p:nvSpPr>
          <p:cNvPr id="2609" name="Rectangle"/>
          <p:cNvSpPr/>
          <p:nvPr/>
        </p:nvSpPr>
        <p:spPr>
          <a:xfrm rot="16200000">
            <a:off x="7378934" y="-947490"/>
            <a:ext cx="47070" cy="4766211"/>
          </a:xfrm>
          <a:prstGeom prst="rect">
            <a:avLst/>
          </a:prstGeom>
          <a:solidFill>
            <a:srgbClr val="000000"/>
          </a:solidFill>
          <a:ln w="25400">
            <a:miter lim="400000"/>
          </a:ln>
        </p:spPr>
        <p:txBody>
          <a:bodyPr lIns="39224" tIns="39224" rIns="39224" bIns="39224" anchor="ct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10" name="Rectangle"/>
          <p:cNvSpPr/>
          <p:nvPr/>
        </p:nvSpPr>
        <p:spPr>
          <a:xfrm rot="16200000">
            <a:off x="7393861" y="-955444"/>
            <a:ext cx="48813" cy="4755970"/>
          </a:xfrm>
          <a:prstGeom prst="rect">
            <a:avLst/>
          </a:prstGeom>
          <a:solidFill>
            <a:srgbClr val="000000"/>
          </a:solidFill>
          <a:ln w="25400">
            <a:miter lim="400000"/>
          </a:ln>
        </p:spPr>
        <p:txBody>
          <a:bodyPr lIns="39224" tIns="39224" rIns="39224" bIns="39224" anchor="ct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11" name="Rectangle"/>
          <p:cNvSpPr/>
          <p:nvPr/>
        </p:nvSpPr>
        <p:spPr>
          <a:xfrm>
            <a:off x="5054229" y="5847062"/>
            <a:ext cx="146439" cy="98062"/>
          </a:xfrm>
          <a:prstGeom prst="rect">
            <a:avLst/>
          </a:prstGeom>
          <a:solidFill>
            <a:srgbClr val="000000"/>
          </a:solidFill>
          <a:ln w="25400">
            <a:miter lim="400000"/>
          </a:ln>
        </p:spPr>
        <p:txBody>
          <a:bodyPr lIns="39224" tIns="39224" rIns="39224" bIns="39224" anchor="ct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12" name="Rectangle"/>
          <p:cNvSpPr/>
          <p:nvPr/>
        </p:nvSpPr>
        <p:spPr>
          <a:xfrm>
            <a:off x="9698408" y="5836602"/>
            <a:ext cx="146439" cy="98062"/>
          </a:xfrm>
          <a:prstGeom prst="rect">
            <a:avLst/>
          </a:prstGeom>
          <a:solidFill>
            <a:srgbClr val="000000"/>
          </a:solidFill>
          <a:ln w="25400">
            <a:miter lim="400000"/>
          </a:ln>
        </p:spPr>
        <p:txBody>
          <a:bodyPr lIns="39224" tIns="39224" rIns="39224" bIns="39224" anchor="ct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13" name="y"/>
          <p:cNvSpPr txBox="1"/>
          <p:nvPr/>
        </p:nvSpPr>
        <p:spPr>
          <a:xfrm>
            <a:off x="3032207" y="1223803"/>
            <a:ext cx="372634" cy="4953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700"/>
              </a:spcBef>
              <a:buClr>
                <a:srgbClr val="FF2C79"/>
              </a:buClr>
              <a:buFont typeface="Times New Roman"/>
              <a:defRPr b="1" sz="2800">
                <a:solidFill>
                  <a:srgbClr val="FF2C79"/>
                </a:solidFill>
                <a:uFill>
                  <a:solidFill>
                    <a:srgbClr val="FF2C79"/>
                  </a:solidFill>
                </a:uFill>
                <a:latin typeface="Times New Roman"/>
                <a:ea typeface="Times New Roman"/>
                <a:cs typeface="Times New Roman"/>
                <a:sym typeface="Times New Roman"/>
              </a:defRPr>
            </a:lvl1pPr>
          </a:lstStyle>
          <a:p>
            <a:pPr/>
            <a:r>
              <a:t>y</a:t>
            </a:r>
          </a:p>
        </p:txBody>
      </p:sp>
      <p:sp>
        <p:nvSpPr>
          <p:cNvPr id="2614" name="Line"/>
          <p:cNvSpPr/>
          <p:nvPr/>
        </p:nvSpPr>
        <p:spPr>
          <a:xfrm flipV="1">
            <a:off x="2981433" y="1588591"/>
            <a:ext cx="1745" cy="1656145"/>
          </a:xfrm>
          <a:prstGeom prst="line">
            <a:avLst/>
          </a:prstGeom>
          <a:ln w="38100">
            <a:solidFill>
              <a:srgbClr val="FF2C79"/>
            </a:solidFill>
            <a:tailEnd type="triangle"/>
          </a:ln>
        </p:spPr>
        <p:txBody>
          <a:bodyPr lIns="0" tIns="0" rIns="0" bIns="0"/>
          <a:lstStyle/>
          <a:p>
            <a:pPr defTabSz="353020">
              <a:defRPr sz="900"/>
            </a:pPr>
          </a:p>
        </p:txBody>
      </p:sp>
      <p:sp>
        <p:nvSpPr>
          <p:cNvPr id="2615" name="x"/>
          <p:cNvSpPr txBox="1"/>
          <p:nvPr/>
        </p:nvSpPr>
        <p:spPr>
          <a:xfrm>
            <a:off x="3847858" y="3490107"/>
            <a:ext cx="764879" cy="4953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700"/>
              </a:spcBef>
              <a:buClr>
                <a:srgbClr val="FF2C79"/>
              </a:buClr>
              <a:buFont typeface="Times New Roman"/>
              <a:defRPr b="1" sz="2800">
                <a:solidFill>
                  <a:srgbClr val="FF2C79"/>
                </a:solidFill>
                <a:uFill>
                  <a:solidFill>
                    <a:srgbClr val="FF2C79"/>
                  </a:solidFill>
                </a:uFill>
                <a:latin typeface="Times New Roman"/>
                <a:ea typeface="Times New Roman"/>
                <a:cs typeface="Times New Roman"/>
                <a:sym typeface="Times New Roman"/>
              </a:defRPr>
            </a:lvl1pPr>
          </a:lstStyle>
          <a:p>
            <a:pPr/>
            <a:r>
              <a:t>x</a:t>
            </a:r>
          </a:p>
        </p:txBody>
      </p:sp>
      <p:sp>
        <p:nvSpPr>
          <p:cNvPr id="2616" name="Line"/>
          <p:cNvSpPr/>
          <p:nvPr/>
        </p:nvSpPr>
        <p:spPr>
          <a:xfrm flipV="1">
            <a:off x="1188657" y="1686652"/>
            <a:ext cx="1744" cy="1656146"/>
          </a:xfrm>
          <a:prstGeom prst="line">
            <a:avLst/>
          </a:prstGeom>
          <a:ln w="38100">
            <a:solidFill>
              <a:srgbClr val="00FDFF"/>
            </a:solidFill>
            <a:tailEnd type="triangle"/>
          </a:ln>
        </p:spPr>
        <p:txBody>
          <a:bodyPr lIns="0" tIns="0" rIns="0" bIns="0"/>
          <a:lstStyle/>
          <a:p>
            <a:pPr defTabSz="353020">
              <a:defRPr sz="900"/>
            </a:pPr>
          </a:p>
        </p:txBody>
      </p:sp>
      <p:sp>
        <p:nvSpPr>
          <p:cNvPr id="2617" name="u"/>
          <p:cNvSpPr txBox="1"/>
          <p:nvPr/>
        </p:nvSpPr>
        <p:spPr>
          <a:xfrm>
            <a:off x="2230067" y="3659208"/>
            <a:ext cx="402052" cy="4953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700"/>
              </a:spcBef>
              <a:buClr>
                <a:srgbClr val="00FDFF"/>
              </a:buClr>
              <a:buFont typeface="Times New Roman"/>
              <a:defRPr b="1" sz="2800">
                <a:solidFill>
                  <a:srgbClr val="00FDFF"/>
                </a:solidFill>
                <a:uFill>
                  <a:solidFill>
                    <a:srgbClr val="00FDFF"/>
                  </a:solidFill>
                </a:uFill>
                <a:latin typeface="Times New Roman"/>
                <a:ea typeface="Times New Roman"/>
                <a:cs typeface="Times New Roman"/>
                <a:sym typeface="Times New Roman"/>
              </a:defRPr>
            </a:lvl1pPr>
          </a:lstStyle>
          <a:p>
            <a:pPr/>
            <a:r>
              <a:t>u</a:t>
            </a:r>
          </a:p>
        </p:txBody>
      </p:sp>
      <p:sp>
        <p:nvSpPr>
          <p:cNvPr id="2618" name="v"/>
          <p:cNvSpPr txBox="1"/>
          <p:nvPr/>
        </p:nvSpPr>
        <p:spPr>
          <a:xfrm>
            <a:off x="1163161" y="1290049"/>
            <a:ext cx="764878" cy="4953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700"/>
              </a:spcBef>
              <a:buClr>
                <a:srgbClr val="00FDFF"/>
              </a:buClr>
              <a:buFont typeface="Times New Roman"/>
              <a:defRPr b="1" sz="2800">
                <a:solidFill>
                  <a:srgbClr val="00FDFF"/>
                </a:solidFill>
                <a:uFill>
                  <a:solidFill>
                    <a:srgbClr val="00FDFF"/>
                  </a:solidFill>
                </a:uFill>
                <a:latin typeface="Times New Roman"/>
                <a:ea typeface="Times New Roman"/>
                <a:cs typeface="Times New Roman"/>
                <a:sym typeface="Times New Roman"/>
              </a:defRPr>
            </a:lvl1pPr>
          </a:lstStyle>
          <a:p>
            <a:pPr/>
            <a:r>
              <a:t>v</a:t>
            </a:r>
          </a:p>
        </p:txBody>
      </p:sp>
      <p:sp>
        <p:nvSpPr>
          <p:cNvPr id="2619" name="Line"/>
          <p:cNvSpPr/>
          <p:nvPr/>
        </p:nvSpPr>
        <p:spPr>
          <a:xfrm>
            <a:off x="1152701" y="3312289"/>
            <a:ext cx="1471355" cy="442802"/>
          </a:xfrm>
          <a:prstGeom prst="line">
            <a:avLst/>
          </a:prstGeom>
          <a:ln w="38100">
            <a:solidFill>
              <a:srgbClr val="00FDFF"/>
            </a:solidFill>
            <a:tailEnd type="triangle"/>
          </a:ln>
        </p:spPr>
        <p:txBody>
          <a:bodyPr lIns="0" tIns="0" rIns="0" bIns="0"/>
          <a:lstStyle/>
          <a:p>
            <a:pPr defTabSz="353020">
              <a:defRPr sz="900"/>
            </a:pPr>
          </a:p>
        </p:txBody>
      </p:sp>
      <p:grpSp>
        <p:nvGrpSpPr>
          <p:cNvPr id="2647" name="Group"/>
          <p:cNvGrpSpPr/>
          <p:nvPr/>
        </p:nvGrpSpPr>
        <p:grpSpPr>
          <a:xfrm rot="9300000">
            <a:off x="1057030" y="2367156"/>
            <a:ext cx="3172800" cy="951611"/>
            <a:chOff x="0" y="941623"/>
            <a:chExt cx="3172798" cy="951610"/>
          </a:xfrm>
        </p:grpSpPr>
        <p:sp>
          <p:nvSpPr>
            <p:cNvPr id="2620" name="Line"/>
            <p:cNvSpPr/>
            <p:nvPr/>
          </p:nvSpPr>
          <p:spPr>
            <a:xfrm flipV="1">
              <a:off x="440894" y="1119369"/>
              <a:ext cx="2522571" cy="148183"/>
            </a:xfrm>
            <a:prstGeom prst="line">
              <a:avLst/>
            </a:prstGeom>
            <a:noFill/>
            <a:ln w="12700" cap="flat">
              <a:solidFill>
                <a:srgbClr val="0433FF"/>
              </a:solidFill>
              <a:prstDash val="solid"/>
              <a:round/>
            </a:ln>
            <a:effectLst/>
          </p:spPr>
          <p:txBody>
            <a:bodyPr wrap="square" lIns="0" tIns="0" rIns="0" bIns="0" numCol="1" anchor="t">
              <a:noAutofit/>
            </a:bodyPr>
            <a:lstStyle/>
            <a:p>
              <a:pPr defTabSz="353020">
                <a:defRPr sz="900"/>
              </a:pPr>
            </a:p>
          </p:txBody>
        </p:sp>
        <p:sp>
          <p:nvSpPr>
            <p:cNvPr id="2621" name="Line"/>
            <p:cNvSpPr/>
            <p:nvPr/>
          </p:nvSpPr>
          <p:spPr>
            <a:xfrm flipV="1">
              <a:off x="461808" y="1203038"/>
              <a:ext cx="2533031" cy="54044"/>
            </a:xfrm>
            <a:prstGeom prst="line">
              <a:avLst/>
            </a:prstGeom>
            <a:noFill/>
            <a:ln w="12700" cap="flat">
              <a:solidFill>
                <a:srgbClr val="0433FF"/>
              </a:solidFill>
              <a:prstDash val="solid"/>
              <a:round/>
            </a:ln>
            <a:effectLst/>
          </p:spPr>
          <p:txBody>
            <a:bodyPr wrap="square" lIns="0" tIns="0" rIns="0" bIns="0" numCol="1" anchor="t">
              <a:noAutofit/>
            </a:bodyPr>
            <a:lstStyle/>
            <a:p>
              <a:pPr defTabSz="353020">
                <a:defRPr sz="900"/>
              </a:pPr>
            </a:p>
          </p:txBody>
        </p:sp>
        <p:sp>
          <p:nvSpPr>
            <p:cNvPr id="2622" name="Line"/>
            <p:cNvSpPr/>
            <p:nvPr/>
          </p:nvSpPr>
          <p:spPr>
            <a:xfrm>
              <a:off x="451357" y="1257085"/>
              <a:ext cx="2533031" cy="19177"/>
            </a:xfrm>
            <a:prstGeom prst="line">
              <a:avLst/>
            </a:prstGeom>
            <a:noFill/>
            <a:ln w="12700" cap="flat">
              <a:solidFill>
                <a:srgbClr val="0433FF"/>
              </a:solidFill>
              <a:prstDash val="solid"/>
              <a:round/>
            </a:ln>
            <a:effectLst/>
          </p:spPr>
          <p:txBody>
            <a:bodyPr wrap="square" lIns="0" tIns="0" rIns="0" bIns="0" numCol="1" anchor="t">
              <a:noAutofit/>
            </a:bodyPr>
            <a:lstStyle/>
            <a:p>
              <a:pPr defTabSz="353020">
                <a:defRPr sz="900"/>
              </a:pPr>
            </a:p>
          </p:txBody>
        </p:sp>
        <p:sp>
          <p:nvSpPr>
            <p:cNvPr id="2623" name="Line"/>
            <p:cNvSpPr/>
            <p:nvPr/>
          </p:nvSpPr>
          <p:spPr>
            <a:xfrm flipV="1">
              <a:off x="1664967" y="1077115"/>
              <a:ext cx="974512" cy="210941"/>
            </a:xfrm>
            <a:prstGeom prst="line">
              <a:avLst/>
            </a:prstGeom>
            <a:noFill/>
            <a:ln w="12700" cap="flat">
              <a:solidFill>
                <a:srgbClr val="FF2600"/>
              </a:solidFill>
              <a:prstDash val="solid"/>
              <a:round/>
            </a:ln>
            <a:effectLst/>
          </p:spPr>
          <p:txBody>
            <a:bodyPr wrap="square" lIns="0" tIns="0" rIns="0" bIns="0" numCol="1" anchor="t">
              <a:noAutofit/>
            </a:bodyPr>
            <a:lstStyle/>
            <a:p>
              <a:pPr defTabSz="353020">
                <a:defRPr sz="900"/>
              </a:pPr>
            </a:p>
          </p:txBody>
        </p:sp>
        <p:sp>
          <p:nvSpPr>
            <p:cNvPr id="2624" name="Line"/>
            <p:cNvSpPr/>
            <p:nvPr/>
          </p:nvSpPr>
          <p:spPr>
            <a:xfrm flipV="1">
              <a:off x="1675431" y="1171246"/>
              <a:ext cx="1005891" cy="137722"/>
            </a:xfrm>
            <a:prstGeom prst="line">
              <a:avLst/>
            </a:prstGeom>
            <a:noFill/>
            <a:ln w="12700" cap="flat">
              <a:solidFill>
                <a:srgbClr val="FF2600"/>
              </a:solidFill>
              <a:prstDash val="solid"/>
              <a:round/>
            </a:ln>
            <a:effectLst/>
          </p:spPr>
          <p:txBody>
            <a:bodyPr wrap="square" lIns="0" tIns="0" rIns="0" bIns="0" numCol="1" anchor="t">
              <a:noAutofit/>
            </a:bodyPr>
            <a:lstStyle/>
            <a:p>
              <a:pPr defTabSz="353020">
                <a:defRPr sz="900"/>
              </a:pPr>
            </a:p>
          </p:txBody>
        </p:sp>
        <p:sp>
          <p:nvSpPr>
            <p:cNvPr id="2625" name="Line"/>
            <p:cNvSpPr/>
            <p:nvPr/>
          </p:nvSpPr>
          <p:spPr>
            <a:xfrm flipV="1">
              <a:off x="1696358" y="1254919"/>
              <a:ext cx="964052" cy="54043"/>
            </a:xfrm>
            <a:prstGeom prst="line">
              <a:avLst/>
            </a:prstGeom>
            <a:noFill/>
            <a:ln w="12700" cap="flat">
              <a:solidFill>
                <a:srgbClr val="FF2600"/>
              </a:solidFill>
              <a:prstDash val="solid"/>
              <a:round/>
            </a:ln>
            <a:effectLst/>
          </p:spPr>
          <p:txBody>
            <a:bodyPr wrap="square" lIns="0" tIns="0" rIns="0" bIns="0" numCol="1" anchor="t">
              <a:noAutofit/>
            </a:bodyPr>
            <a:lstStyle/>
            <a:p>
              <a:pPr defTabSz="353020">
                <a:defRPr sz="900"/>
              </a:pPr>
            </a:p>
          </p:txBody>
        </p:sp>
        <p:sp>
          <p:nvSpPr>
            <p:cNvPr id="2626" name="Line"/>
            <p:cNvSpPr/>
            <p:nvPr/>
          </p:nvSpPr>
          <p:spPr>
            <a:xfrm>
              <a:off x="0" y="1297372"/>
              <a:ext cx="2627169" cy="381786"/>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2627" name="Line"/>
            <p:cNvSpPr/>
            <p:nvPr/>
          </p:nvSpPr>
          <p:spPr>
            <a:xfrm>
              <a:off x="20867" y="1307826"/>
              <a:ext cx="2585330" cy="235348"/>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2628" name="Line"/>
            <p:cNvSpPr/>
            <p:nvPr/>
          </p:nvSpPr>
          <p:spPr>
            <a:xfrm>
              <a:off x="10435" y="1307831"/>
              <a:ext cx="2585330" cy="298106"/>
            </a:xfrm>
            <a:prstGeom prst="line">
              <a:avLst/>
            </a:prstGeom>
            <a:noFill/>
            <a:ln w="12700" cap="flat">
              <a:solidFill>
                <a:srgbClr val="7B2CD6"/>
              </a:solidFill>
              <a:prstDash val="solid"/>
              <a:round/>
            </a:ln>
            <a:effectLst/>
          </p:spPr>
          <p:txBody>
            <a:bodyPr wrap="square" lIns="0" tIns="0" rIns="0" bIns="0" numCol="1" anchor="t">
              <a:noAutofit/>
            </a:bodyPr>
            <a:lstStyle/>
            <a:p>
              <a:pPr defTabSz="353020">
                <a:defRPr sz="900"/>
              </a:pPr>
            </a:p>
          </p:txBody>
        </p:sp>
        <p:sp>
          <p:nvSpPr>
            <p:cNvPr id="2629" name="Line"/>
            <p:cNvSpPr/>
            <p:nvPr/>
          </p:nvSpPr>
          <p:spPr>
            <a:xfrm>
              <a:off x="1469698" y="1382236"/>
              <a:ext cx="1523654" cy="73220"/>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sp>
          <p:nvSpPr>
            <p:cNvPr id="2630" name="Line"/>
            <p:cNvSpPr/>
            <p:nvPr/>
          </p:nvSpPr>
          <p:spPr>
            <a:xfrm>
              <a:off x="1464587" y="1390955"/>
              <a:ext cx="1528884" cy="339947"/>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sp>
          <p:nvSpPr>
            <p:cNvPr id="2631" name="Line"/>
            <p:cNvSpPr/>
            <p:nvPr/>
          </p:nvSpPr>
          <p:spPr>
            <a:xfrm>
              <a:off x="1485436" y="1390946"/>
              <a:ext cx="1518424" cy="172589"/>
            </a:xfrm>
            <a:prstGeom prst="line">
              <a:avLst/>
            </a:prstGeom>
            <a:noFill/>
            <a:ln w="12700" cap="flat">
              <a:solidFill>
                <a:srgbClr val="00F900"/>
              </a:solidFill>
              <a:prstDash val="solid"/>
              <a:round/>
            </a:ln>
            <a:effectLst/>
          </p:spPr>
          <p:txBody>
            <a:bodyPr wrap="square" lIns="0" tIns="0" rIns="0" bIns="0" numCol="1" anchor="t">
              <a:noAutofit/>
            </a:bodyPr>
            <a:lstStyle/>
            <a:p>
              <a:pPr defTabSz="353020">
                <a:defRPr sz="900"/>
              </a:pPr>
            </a:p>
          </p:txBody>
        </p:sp>
        <p:sp>
          <p:nvSpPr>
            <p:cNvPr id="2632" name="Line"/>
            <p:cNvSpPr/>
            <p:nvPr/>
          </p:nvSpPr>
          <p:spPr>
            <a:xfrm>
              <a:off x="1340620" y="1329979"/>
              <a:ext cx="1706702" cy="29637"/>
            </a:xfrm>
            <a:prstGeom prst="line">
              <a:avLst/>
            </a:prstGeom>
            <a:noFill/>
            <a:ln w="12700" cap="flat">
              <a:solidFill>
                <a:srgbClr val="F68F0B"/>
              </a:solidFill>
              <a:prstDash val="solid"/>
              <a:round/>
            </a:ln>
            <a:effectLst/>
          </p:spPr>
          <p:txBody>
            <a:bodyPr wrap="square" lIns="0" tIns="0" rIns="0" bIns="0" numCol="1" anchor="t">
              <a:noAutofit/>
            </a:bodyPr>
            <a:lstStyle/>
            <a:p>
              <a:pPr defTabSz="353020">
                <a:defRPr sz="900"/>
              </a:pPr>
            </a:p>
          </p:txBody>
        </p:sp>
        <p:sp>
          <p:nvSpPr>
            <p:cNvPr id="2633" name="Line"/>
            <p:cNvSpPr/>
            <p:nvPr/>
          </p:nvSpPr>
          <p:spPr>
            <a:xfrm>
              <a:off x="1319724" y="1340447"/>
              <a:ext cx="1727622" cy="81936"/>
            </a:xfrm>
            <a:prstGeom prst="line">
              <a:avLst/>
            </a:prstGeom>
            <a:noFill/>
            <a:ln w="12700" cap="flat">
              <a:solidFill>
                <a:srgbClr val="F68F0B"/>
              </a:solidFill>
              <a:prstDash val="solid"/>
              <a:round/>
            </a:ln>
            <a:effectLst/>
          </p:spPr>
          <p:txBody>
            <a:bodyPr wrap="square" lIns="0" tIns="0" rIns="0" bIns="0" numCol="1" anchor="t">
              <a:noAutofit/>
            </a:bodyPr>
            <a:lstStyle/>
            <a:p>
              <a:pPr defTabSz="353020">
                <a:defRPr sz="900"/>
              </a:pPr>
            </a:p>
          </p:txBody>
        </p:sp>
        <p:sp>
          <p:nvSpPr>
            <p:cNvPr id="2634" name="Line"/>
            <p:cNvSpPr/>
            <p:nvPr/>
          </p:nvSpPr>
          <p:spPr>
            <a:xfrm>
              <a:off x="1351158" y="1329979"/>
              <a:ext cx="1654402" cy="186535"/>
            </a:xfrm>
            <a:prstGeom prst="line">
              <a:avLst/>
            </a:prstGeom>
            <a:noFill/>
            <a:ln w="12700" cap="flat">
              <a:solidFill>
                <a:srgbClr val="F68F0B"/>
              </a:solidFill>
              <a:prstDash val="solid"/>
              <a:round/>
            </a:ln>
            <a:effectLst/>
          </p:spPr>
          <p:txBody>
            <a:bodyPr wrap="square" lIns="0" tIns="0" rIns="0" bIns="0" numCol="1" anchor="t">
              <a:noAutofit/>
            </a:bodyPr>
            <a:lstStyle/>
            <a:p>
              <a:pPr defTabSz="353020">
                <a:defRPr sz="900"/>
              </a:pPr>
            </a:p>
          </p:txBody>
        </p:sp>
        <p:sp>
          <p:nvSpPr>
            <p:cNvPr id="2635" name="Line"/>
            <p:cNvSpPr/>
            <p:nvPr/>
          </p:nvSpPr>
          <p:spPr>
            <a:xfrm>
              <a:off x="943280" y="1319680"/>
              <a:ext cx="1884519" cy="416652"/>
            </a:xfrm>
            <a:prstGeom prst="line">
              <a:avLst/>
            </a:prstGeom>
            <a:noFill/>
            <a:ln w="12700" cap="flat">
              <a:solidFill>
                <a:srgbClr val="FFFB00"/>
              </a:solidFill>
              <a:prstDash val="solid"/>
              <a:round/>
            </a:ln>
            <a:effectLst/>
          </p:spPr>
          <p:txBody>
            <a:bodyPr wrap="square" lIns="0" tIns="0" rIns="0" bIns="0" numCol="1" anchor="t">
              <a:noAutofit/>
            </a:bodyPr>
            <a:lstStyle/>
            <a:p>
              <a:pPr defTabSz="353020">
                <a:defRPr sz="900"/>
              </a:pPr>
            </a:p>
          </p:txBody>
        </p:sp>
        <p:sp>
          <p:nvSpPr>
            <p:cNvPr id="2636" name="Line"/>
            <p:cNvSpPr/>
            <p:nvPr/>
          </p:nvSpPr>
          <p:spPr>
            <a:xfrm>
              <a:off x="953778" y="1319678"/>
              <a:ext cx="1853139" cy="489871"/>
            </a:xfrm>
            <a:prstGeom prst="line">
              <a:avLst/>
            </a:prstGeom>
            <a:noFill/>
            <a:ln w="12700" cap="flat">
              <a:solidFill>
                <a:srgbClr val="FFFB00"/>
              </a:solidFill>
              <a:prstDash val="solid"/>
              <a:round/>
            </a:ln>
            <a:effectLst/>
          </p:spPr>
          <p:txBody>
            <a:bodyPr wrap="square" lIns="0" tIns="0" rIns="0" bIns="0" numCol="1" anchor="t">
              <a:noAutofit/>
            </a:bodyPr>
            <a:lstStyle/>
            <a:p>
              <a:pPr defTabSz="353020">
                <a:defRPr sz="900"/>
              </a:pPr>
            </a:p>
          </p:txBody>
        </p:sp>
        <p:sp>
          <p:nvSpPr>
            <p:cNvPr id="2637" name="Line"/>
            <p:cNvSpPr/>
            <p:nvPr/>
          </p:nvSpPr>
          <p:spPr>
            <a:xfrm>
              <a:off x="922420" y="1298765"/>
              <a:ext cx="1936819" cy="594470"/>
            </a:xfrm>
            <a:prstGeom prst="line">
              <a:avLst/>
            </a:prstGeom>
            <a:noFill/>
            <a:ln w="12700" cap="flat">
              <a:solidFill>
                <a:srgbClr val="FFFB00"/>
              </a:solidFill>
              <a:prstDash val="solid"/>
              <a:round/>
            </a:ln>
            <a:effectLst/>
          </p:spPr>
          <p:txBody>
            <a:bodyPr wrap="square" lIns="0" tIns="0" rIns="0" bIns="0" numCol="1" anchor="t">
              <a:noAutofit/>
            </a:bodyPr>
            <a:lstStyle/>
            <a:p>
              <a:pPr defTabSz="353020">
                <a:defRPr sz="900"/>
              </a:pPr>
            </a:p>
          </p:txBody>
        </p:sp>
        <p:sp>
          <p:nvSpPr>
            <p:cNvPr id="2638" name="Line"/>
            <p:cNvSpPr/>
            <p:nvPr/>
          </p:nvSpPr>
          <p:spPr>
            <a:xfrm flipV="1">
              <a:off x="263051" y="941623"/>
              <a:ext cx="2595790" cy="294621"/>
            </a:xfrm>
            <a:prstGeom prst="line">
              <a:avLst/>
            </a:prstGeom>
            <a:noFill/>
            <a:ln w="12700" cap="flat">
              <a:solidFill>
                <a:srgbClr val="FFD6D5"/>
              </a:solidFill>
              <a:prstDash val="solid"/>
              <a:round/>
            </a:ln>
            <a:effectLst/>
          </p:spPr>
          <p:txBody>
            <a:bodyPr wrap="square" lIns="0" tIns="0" rIns="0" bIns="0" numCol="1" anchor="t">
              <a:noAutofit/>
            </a:bodyPr>
            <a:lstStyle/>
            <a:p>
              <a:pPr defTabSz="353020">
                <a:defRPr sz="900"/>
              </a:pPr>
            </a:p>
          </p:txBody>
        </p:sp>
        <p:sp>
          <p:nvSpPr>
            <p:cNvPr id="2639" name="Line"/>
            <p:cNvSpPr/>
            <p:nvPr/>
          </p:nvSpPr>
          <p:spPr>
            <a:xfrm flipV="1">
              <a:off x="252585" y="1004386"/>
              <a:ext cx="2606250" cy="221401"/>
            </a:xfrm>
            <a:prstGeom prst="line">
              <a:avLst/>
            </a:prstGeom>
            <a:noFill/>
            <a:ln w="12700" cap="flat">
              <a:solidFill>
                <a:srgbClr val="FFD6D5"/>
              </a:solidFill>
              <a:prstDash val="solid"/>
              <a:round/>
            </a:ln>
            <a:effectLst/>
          </p:spPr>
          <p:txBody>
            <a:bodyPr wrap="square" lIns="0" tIns="0" rIns="0" bIns="0" numCol="1" anchor="t">
              <a:noAutofit/>
            </a:bodyPr>
            <a:lstStyle/>
            <a:p>
              <a:pPr defTabSz="353020">
                <a:defRPr sz="900"/>
              </a:pPr>
            </a:p>
          </p:txBody>
        </p:sp>
        <p:sp>
          <p:nvSpPr>
            <p:cNvPr id="2640" name="Line"/>
            <p:cNvSpPr/>
            <p:nvPr/>
          </p:nvSpPr>
          <p:spPr>
            <a:xfrm flipV="1">
              <a:off x="283977" y="1077593"/>
              <a:ext cx="2585330" cy="169102"/>
            </a:xfrm>
            <a:prstGeom prst="line">
              <a:avLst/>
            </a:prstGeom>
            <a:noFill/>
            <a:ln w="12700" cap="flat">
              <a:solidFill>
                <a:srgbClr val="FFD6D5"/>
              </a:solidFill>
              <a:prstDash val="solid"/>
              <a:round/>
            </a:ln>
            <a:effectLst/>
          </p:spPr>
          <p:txBody>
            <a:bodyPr wrap="square" lIns="0" tIns="0" rIns="0" bIns="0" numCol="1" anchor="t">
              <a:noAutofit/>
            </a:bodyPr>
            <a:lstStyle/>
            <a:p>
              <a:pPr defTabSz="353020">
                <a:defRPr sz="900"/>
              </a:pPr>
            </a:p>
          </p:txBody>
        </p:sp>
        <p:sp>
          <p:nvSpPr>
            <p:cNvPr id="2641" name="Line"/>
            <p:cNvSpPr/>
            <p:nvPr/>
          </p:nvSpPr>
          <p:spPr>
            <a:xfrm flipV="1">
              <a:off x="1141822" y="1255080"/>
              <a:ext cx="2020497" cy="85423"/>
            </a:xfrm>
            <a:prstGeom prst="line">
              <a:avLst/>
            </a:prstGeom>
            <a:noFill/>
            <a:ln w="12700" cap="flat">
              <a:solidFill>
                <a:srgbClr val="008F00"/>
              </a:solidFill>
              <a:prstDash val="solid"/>
              <a:round/>
            </a:ln>
            <a:effectLst/>
          </p:spPr>
          <p:txBody>
            <a:bodyPr wrap="square" lIns="0" tIns="0" rIns="0" bIns="0" numCol="1" anchor="t">
              <a:noAutofit/>
            </a:bodyPr>
            <a:lstStyle/>
            <a:p>
              <a:pPr defTabSz="353020">
                <a:defRPr sz="900"/>
              </a:pPr>
            </a:p>
          </p:txBody>
        </p:sp>
        <p:sp>
          <p:nvSpPr>
            <p:cNvPr id="2642" name="Line"/>
            <p:cNvSpPr/>
            <p:nvPr/>
          </p:nvSpPr>
          <p:spPr>
            <a:xfrm>
              <a:off x="1152237" y="1309102"/>
              <a:ext cx="2010038" cy="8717"/>
            </a:xfrm>
            <a:prstGeom prst="line">
              <a:avLst/>
            </a:prstGeom>
            <a:noFill/>
            <a:ln w="12700" cap="flat">
              <a:solidFill>
                <a:srgbClr val="008F00"/>
              </a:solidFill>
              <a:prstDash val="solid"/>
              <a:round/>
            </a:ln>
            <a:effectLst/>
          </p:spPr>
          <p:txBody>
            <a:bodyPr wrap="square" lIns="0" tIns="0" rIns="0" bIns="0" numCol="1" anchor="t">
              <a:noAutofit/>
            </a:bodyPr>
            <a:lstStyle/>
            <a:p>
              <a:pPr defTabSz="353020">
                <a:defRPr sz="900"/>
              </a:pPr>
            </a:p>
          </p:txBody>
        </p:sp>
        <p:sp>
          <p:nvSpPr>
            <p:cNvPr id="2643" name="Line"/>
            <p:cNvSpPr/>
            <p:nvPr/>
          </p:nvSpPr>
          <p:spPr>
            <a:xfrm>
              <a:off x="1141842" y="1309121"/>
              <a:ext cx="2030957" cy="81937"/>
            </a:xfrm>
            <a:prstGeom prst="line">
              <a:avLst/>
            </a:prstGeom>
            <a:noFill/>
            <a:ln w="12700" cap="flat">
              <a:solidFill>
                <a:srgbClr val="008F00"/>
              </a:solidFill>
              <a:prstDash val="solid"/>
              <a:round/>
            </a:ln>
            <a:effectLst/>
          </p:spPr>
          <p:txBody>
            <a:bodyPr wrap="square" lIns="0" tIns="0" rIns="0" bIns="0" numCol="1" anchor="t">
              <a:noAutofit/>
            </a:bodyPr>
            <a:lstStyle/>
            <a:p>
              <a:pPr defTabSz="353020">
                <a:defRPr sz="900"/>
              </a:pPr>
            </a:p>
          </p:txBody>
        </p:sp>
        <p:sp>
          <p:nvSpPr>
            <p:cNvPr id="2644" name="Line"/>
            <p:cNvSpPr/>
            <p:nvPr/>
          </p:nvSpPr>
          <p:spPr>
            <a:xfrm>
              <a:off x="694323" y="1310336"/>
              <a:ext cx="2405268" cy="248247"/>
            </a:xfrm>
            <a:prstGeom prst="line">
              <a:avLst/>
            </a:prstGeom>
            <a:noFill/>
            <a:ln w="12700" cap="flat">
              <a:solidFill>
                <a:srgbClr val="AA7900"/>
              </a:solidFill>
              <a:prstDash val="solid"/>
              <a:round/>
            </a:ln>
            <a:effectLst/>
          </p:spPr>
          <p:txBody>
            <a:bodyPr wrap="square" lIns="0" tIns="0" rIns="0" bIns="0" numCol="1" anchor="t">
              <a:noAutofit/>
            </a:bodyPr>
            <a:lstStyle/>
            <a:p>
              <a:pPr defTabSz="353020">
                <a:defRPr sz="900"/>
              </a:pPr>
            </a:p>
          </p:txBody>
        </p:sp>
        <p:sp>
          <p:nvSpPr>
            <p:cNvPr id="2645" name="Line"/>
            <p:cNvSpPr/>
            <p:nvPr/>
          </p:nvSpPr>
          <p:spPr>
            <a:xfrm>
              <a:off x="618874" y="1319775"/>
              <a:ext cx="2480731" cy="301594"/>
            </a:xfrm>
            <a:prstGeom prst="line">
              <a:avLst/>
            </a:prstGeom>
            <a:noFill/>
            <a:ln w="12700" cap="flat">
              <a:solidFill>
                <a:srgbClr val="AA7900"/>
              </a:solidFill>
              <a:prstDash val="solid"/>
              <a:round/>
            </a:ln>
            <a:effectLst/>
          </p:spPr>
          <p:txBody>
            <a:bodyPr wrap="square" lIns="0" tIns="0" rIns="0" bIns="0" numCol="1" anchor="t">
              <a:noAutofit/>
            </a:bodyPr>
            <a:lstStyle/>
            <a:p>
              <a:pPr defTabSz="353020">
                <a:defRPr sz="900"/>
              </a:pPr>
            </a:p>
          </p:txBody>
        </p:sp>
        <p:sp>
          <p:nvSpPr>
            <p:cNvPr id="2646" name="Line"/>
            <p:cNvSpPr/>
            <p:nvPr/>
          </p:nvSpPr>
          <p:spPr>
            <a:xfrm>
              <a:off x="587520" y="1319786"/>
              <a:ext cx="2522571" cy="374813"/>
            </a:xfrm>
            <a:prstGeom prst="line">
              <a:avLst/>
            </a:prstGeom>
            <a:noFill/>
            <a:ln w="12700" cap="flat">
              <a:solidFill>
                <a:srgbClr val="AA7900"/>
              </a:solidFill>
              <a:prstDash val="solid"/>
              <a:round/>
            </a:ln>
            <a:effectLst/>
          </p:spPr>
          <p:txBody>
            <a:bodyPr wrap="square" lIns="0" tIns="0" rIns="0" bIns="0" numCol="1" anchor="t">
              <a:noAutofit/>
            </a:bodyPr>
            <a:lstStyle/>
            <a:p>
              <a:pPr defTabSz="353020">
                <a:defRPr sz="900"/>
              </a:pPr>
            </a:p>
          </p:txBody>
        </p:sp>
      </p:grpSp>
      <p:sp>
        <p:nvSpPr>
          <p:cNvPr id="2648" name="Line"/>
          <p:cNvSpPr/>
          <p:nvPr/>
        </p:nvSpPr>
        <p:spPr>
          <a:xfrm>
            <a:off x="2946567" y="3214664"/>
            <a:ext cx="1461113" cy="465464"/>
          </a:xfrm>
          <a:prstGeom prst="line">
            <a:avLst/>
          </a:prstGeom>
          <a:ln w="38100">
            <a:solidFill>
              <a:srgbClr val="FF2C79"/>
            </a:solidFill>
            <a:tailEnd type="triangle"/>
          </a:ln>
        </p:spPr>
        <p:txBody>
          <a:bodyPr lIns="0" tIns="0" rIns="0" bIns="0"/>
          <a:lstStyle/>
          <a:p>
            <a:pPr defTabSz="353020">
              <a:defRPr sz="900"/>
            </a:pPr>
          </a:p>
        </p:txBody>
      </p:sp>
      <p:pic>
        <p:nvPicPr>
          <p:cNvPr id="2649" name="nikon-lensback2.png" descr="nikon-lensback2.png"/>
          <p:cNvPicPr>
            <a:picLocks noChangeAspect="0"/>
          </p:cNvPicPr>
          <p:nvPr/>
        </p:nvPicPr>
        <p:blipFill>
          <a:blip r:embed="rId11">
            <a:extLst/>
          </a:blip>
          <a:stretch>
            <a:fillRect/>
          </a:stretch>
        </p:blipFill>
        <p:spPr>
          <a:xfrm>
            <a:off x="338575" y="2996750"/>
            <a:ext cx="1253441" cy="1148842"/>
          </a:xfrm>
          <a:prstGeom prst="rect">
            <a:avLst/>
          </a:prstGeom>
          <a:ln w="12700">
            <a:miter lim="400000"/>
          </a:ln>
        </p:spPr>
      </p:pic>
      <p:grpSp>
        <p:nvGrpSpPr>
          <p:cNvPr id="2665" name="Group"/>
          <p:cNvGrpSpPr/>
          <p:nvPr/>
        </p:nvGrpSpPr>
        <p:grpSpPr>
          <a:xfrm>
            <a:off x="206083" y="3280909"/>
            <a:ext cx="925699" cy="1040758"/>
            <a:chOff x="0" y="0"/>
            <a:chExt cx="925697" cy="1040756"/>
          </a:xfrm>
        </p:grpSpPr>
        <p:sp>
          <p:nvSpPr>
            <p:cNvPr id="2650" name="Shape"/>
            <p:cNvSpPr/>
            <p:nvPr/>
          </p:nvSpPr>
          <p:spPr>
            <a:xfrm rot="16200000">
              <a:off x="186534" y="509046"/>
              <a:ext cx="202225" cy="1847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727" y="0"/>
                  </a:moveTo>
                  <a:lnTo>
                    <a:pt x="0" y="21600"/>
                  </a:lnTo>
                  <a:lnTo>
                    <a:pt x="15873" y="21600"/>
                  </a:lnTo>
                  <a:lnTo>
                    <a:pt x="21600" y="0"/>
                  </a:lnTo>
                  <a:close/>
                </a:path>
              </a:pathLst>
            </a:custGeom>
            <a:solidFill>
              <a:srgbClr val="FFFB00">
                <a:alpha val="69000"/>
              </a:srgbClr>
            </a:solidFill>
            <a:ln w="12700" cap="flat">
              <a:solidFill>
                <a:srgbClr val="AA790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nvGrpSpPr>
            <p:cNvPr id="2664" name="Group"/>
            <p:cNvGrpSpPr/>
            <p:nvPr/>
          </p:nvGrpSpPr>
          <p:grpSpPr>
            <a:xfrm>
              <a:off x="-1" y="0"/>
              <a:ext cx="925699" cy="1040757"/>
              <a:chOff x="0" y="0"/>
              <a:chExt cx="925697" cy="1040756"/>
            </a:xfrm>
          </p:grpSpPr>
          <p:sp>
            <p:nvSpPr>
              <p:cNvPr id="2651" name="Line"/>
              <p:cNvSpPr/>
              <p:nvPr/>
            </p:nvSpPr>
            <p:spPr>
              <a:xfrm>
                <a:off x="0" y="731668"/>
                <a:ext cx="925698" cy="304259"/>
              </a:xfrm>
              <a:prstGeom prst="line">
                <a:avLst/>
              </a:prstGeom>
              <a:noFill/>
              <a:ln w="12700" cap="flat">
                <a:solidFill>
                  <a:srgbClr val="CBC28B"/>
                </a:solidFill>
                <a:prstDash val="solid"/>
                <a:round/>
              </a:ln>
              <a:effectLst/>
            </p:spPr>
            <p:txBody>
              <a:bodyPr wrap="square" lIns="0" tIns="0" rIns="0" bIns="0" numCol="1" anchor="t">
                <a:noAutofit/>
              </a:bodyPr>
              <a:lstStyle/>
              <a:p>
                <a:pPr defTabSz="353020">
                  <a:defRPr sz="900"/>
                </a:pPr>
              </a:p>
            </p:txBody>
          </p:sp>
          <p:grpSp>
            <p:nvGrpSpPr>
              <p:cNvPr id="2663" name="Group"/>
              <p:cNvGrpSpPr/>
              <p:nvPr/>
            </p:nvGrpSpPr>
            <p:grpSpPr>
              <a:xfrm>
                <a:off x="-1" y="0"/>
                <a:ext cx="925699" cy="1040757"/>
                <a:chOff x="0" y="0"/>
                <a:chExt cx="925697" cy="1040756"/>
              </a:xfrm>
            </p:grpSpPr>
            <p:sp>
              <p:nvSpPr>
                <p:cNvPr id="2652" name="Line"/>
                <p:cNvSpPr/>
                <p:nvPr/>
              </p:nvSpPr>
              <p:spPr>
                <a:xfrm>
                  <a:off x="0" y="0"/>
                  <a:ext cx="925698" cy="304259"/>
                </a:xfrm>
                <a:prstGeom prst="line">
                  <a:avLst/>
                </a:prstGeom>
                <a:noFill/>
                <a:ln w="12700" cap="flat">
                  <a:solidFill>
                    <a:srgbClr val="CBC28B"/>
                  </a:solidFill>
                  <a:prstDash val="solid"/>
                  <a:round/>
                </a:ln>
                <a:effectLst/>
              </p:spPr>
              <p:txBody>
                <a:bodyPr wrap="square" lIns="0" tIns="0" rIns="0" bIns="0" numCol="1" anchor="t">
                  <a:noAutofit/>
                </a:bodyPr>
                <a:lstStyle/>
                <a:p>
                  <a:pPr defTabSz="353020">
                    <a:defRPr sz="900"/>
                  </a:pPr>
                </a:p>
              </p:txBody>
            </p:sp>
            <p:sp>
              <p:nvSpPr>
                <p:cNvPr id="2653" name="Line"/>
                <p:cNvSpPr/>
                <p:nvPr/>
              </p:nvSpPr>
              <p:spPr>
                <a:xfrm>
                  <a:off x="0" y="147299"/>
                  <a:ext cx="925698" cy="304260"/>
                </a:xfrm>
                <a:prstGeom prst="line">
                  <a:avLst/>
                </a:prstGeom>
                <a:noFill/>
                <a:ln w="12700" cap="flat">
                  <a:solidFill>
                    <a:srgbClr val="CBC28B"/>
                  </a:solidFill>
                  <a:prstDash val="solid"/>
                  <a:round/>
                </a:ln>
                <a:effectLst/>
              </p:spPr>
              <p:txBody>
                <a:bodyPr wrap="square" lIns="0" tIns="0" rIns="0" bIns="0" numCol="1" anchor="t">
                  <a:noAutofit/>
                </a:bodyPr>
                <a:lstStyle/>
                <a:p>
                  <a:pPr defTabSz="353020">
                    <a:defRPr sz="900"/>
                  </a:pPr>
                </a:p>
              </p:txBody>
            </p:sp>
            <p:sp>
              <p:nvSpPr>
                <p:cNvPr id="2654" name="Line"/>
                <p:cNvSpPr/>
                <p:nvPr/>
              </p:nvSpPr>
              <p:spPr>
                <a:xfrm>
                  <a:off x="0" y="293392"/>
                  <a:ext cx="925698" cy="304259"/>
                </a:xfrm>
                <a:prstGeom prst="line">
                  <a:avLst/>
                </a:prstGeom>
                <a:noFill/>
                <a:ln w="12700" cap="flat">
                  <a:solidFill>
                    <a:srgbClr val="CBC28B"/>
                  </a:solidFill>
                  <a:prstDash val="solid"/>
                  <a:round/>
                </a:ln>
                <a:effectLst/>
              </p:spPr>
              <p:txBody>
                <a:bodyPr wrap="square" lIns="0" tIns="0" rIns="0" bIns="0" numCol="1" anchor="t">
                  <a:noAutofit/>
                </a:bodyPr>
                <a:lstStyle/>
                <a:p>
                  <a:pPr defTabSz="353020">
                    <a:defRPr sz="900"/>
                  </a:pPr>
                </a:p>
              </p:txBody>
            </p:sp>
            <p:sp>
              <p:nvSpPr>
                <p:cNvPr id="2655" name="Line"/>
                <p:cNvSpPr/>
                <p:nvPr/>
              </p:nvSpPr>
              <p:spPr>
                <a:xfrm>
                  <a:off x="0" y="439483"/>
                  <a:ext cx="925698" cy="304259"/>
                </a:xfrm>
                <a:prstGeom prst="line">
                  <a:avLst/>
                </a:prstGeom>
                <a:noFill/>
                <a:ln w="12700" cap="flat">
                  <a:solidFill>
                    <a:srgbClr val="CBC28B"/>
                  </a:solidFill>
                  <a:prstDash val="solid"/>
                  <a:round/>
                </a:ln>
                <a:effectLst/>
              </p:spPr>
              <p:txBody>
                <a:bodyPr wrap="square" lIns="0" tIns="0" rIns="0" bIns="0" numCol="1" anchor="t">
                  <a:noAutofit/>
                </a:bodyPr>
                <a:lstStyle/>
                <a:p>
                  <a:pPr defTabSz="353020">
                    <a:defRPr sz="900"/>
                  </a:pPr>
                </a:p>
              </p:txBody>
            </p:sp>
            <p:sp>
              <p:nvSpPr>
                <p:cNvPr id="2656" name="Line"/>
                <p:cNvSpPr/>
                <p:nvPr/>
              </p:nvSpPr>
              <p:spPr>
                <a:xfrm>
                  <a:off x="0" y="585576"/>
                  <a:ext cx="925698" cy="304259"/>
                </a:xfrm>
                <a:prstGeom prst="line">
                  <a:avLst/>
                </a:prstGeom>
                <a:noFill/>
                <a:ln w="12700" cap="flat">
                  <a:solidFill>
                    <a:srgbClr val="CBC28B"/>
                  </a:solidFill>
                  <a:prstDash val="solid"/>
                  <a:round/>
                </a:ln>
                <a:effectLst/>
              </p:spPr>
              <p:txBody>
                <a:bodyPr wrap="square" lIns="0" tIns="0" rIns="0" bIns="0" numCol="1" anchor="t">
                  <a:noAutofit/>
                </a:bodyPr>
                <a:lstStyle/>
                <a:p>
                  <a:pPr defTabSz="353020">
                    <a:defRPr sz="900"/>
                  </a:pPr>
                </a:p>
              </p:txBody>
            </p:sp>
            <p:sp>
              <p:nvSpPr>
                <p:cNvPr id="2657" name="Line"/>
                <p:cNvSpPr/>
                <p:nvPr/>
              </p:nvSpPr>
              <p:spPr>
                <a:xfrm>
                  <a:off x="923736" y="297013"/>
                  <a:ext cx="1744" cy="743744"/>
                </a:xfrm>
                <a:prstGeom prst="line">
                  <a:avLst/>
                </a:prstGeom>
                <a:noFill/>
                <a:ln w="12700" cap="flat">
                  <a:solidFill>
                    <a:srgbClr val="CBC28B"/>
                  </a:solidFill>
                  <a:prstDash val="solid"/>
                  <a:round/>
                </a:ln>
                <a:effectLst/>
              </p:spPr>
              <p:txBody>
                <a:bodyPr wrap="square" lIns="0" tIns="0" rIns="0" bIns="0" numCol="1" anchor="t">
                  <a:noAutofit/>
                </a:bodyPr>
                <a:lstStyle/>
                <a:p>
                  <a:pPr defTabSz="353020">
                    <a:defRPr sz="900"/>
                  </a:pPr>
                </a:p>
              </p:txBody>
            </p:sp>
            <p:sp>
              <p:nvSpPr>
                <p:cNvPr id="2658" name="Line"/>
                <p:cNvSpPr/>
                <p:nvPr/>
              </p:nvSpPr>
              <p:spPr>
                <a:xfrm>
                  <a:off x="11867" y="0"/>
                  <a:ext cx="1745" cy="743743"/>
                </a:xfrm>
                <a:prstGeom prst="line">
                  <a:avLst/>
                </a:prstGeom>
                <a:noFill/>
                <a:ln w="12700" cap="flat">
                  <a:solidFill>
                    <a:srgbClr val="CBC28B"/>
                  </a:solidFill>
                  <a:prstDash val="solid"/>
                  <a:round/>
                </a:ln>
                <a:effectLst/>
              </p:spPr>
              <p:txBody>
                <a:bodyPr wrap="square" lIns="0" tIns="0" rIns="0" bIns="0" numCol="1" anchor="t">
                  <a:noAutofit/>
                </a:bodyPr>
                <a:lstStyle/>
                <a:p>
                  <a:pPr defTabSz="353020">
                    <a:defRPr sz="900"/>
                  </a:pPr>
                </a:p>
              </p:txBody>
            </p:sp>
            <p:sp>
              <p:nvSpPr>
                <p:cNvPr id="2659" name="Line"/>
                <p:cNvSpPr/>
                <p:nvPr/>
              </p:nvSpPr>
              <p:spPr>
                <a:xfrm>
                  <a:off x="193842" y="57953"/>
                  <a:ext cx="1745" cy="743744"/>
                </a:xfrm>
                <a:prstGeom prst="line">
                  <a:avLst/>
                </a:prstGeom>
                <a:noFill/>
                <a:ln w="12700" cap="flat">
                  <a:solidFill>
                    <a:srgbClr val="CBC28B"/>
                  </a:solidFill>
                  <a:prstDash val="solid"/>
                  <a:round/>
                </a:ln>
                <a:effectLst/>
              </p:spPr>
              <p:txBody>
                <a:bodyPr wrap="square" lIns="0" tIns="0" rIns="0" bIns="0" numCol="1" anchor="t">
                  <a:noAutofit/>
                </a:bodyPr>
                <a:lstStyle/>
                <a:p>
                  <a:pPr defTabSz="353020">
                    <a:defRPr sz="900"/>
                  </a:pPr>
                </a:p>
              </p:txBody>
            </p:sp>
            <p:sp>
              <p:nvSpPr>
                <p:cNvPr id="2660" name="Line"/>
                <p:cNvSpPr/>
                <p:nvPr/>
              </p:nvSpPr>
              <p:spPr>
                <a:xfrm>
                  <a:off x="375817" y="123152"/>
                  <a:ext cx="1744" cy="743743"/>
                </a:xfrm>
                <a:prstGeom prst="line">
                  <a:avLst/>
                </a:prstGeom>
                <a:noFill/>
                <a:ln w="12700" cap="flat">
                  <a:solidFill>
                    <a:srgbClr val="CBC28B"/>
                  </a:solidFill>
                  <a:prstDash val="solid"/>
                  <a:round/>
                </a:ln>
                <a:effectLst/>
              </p:spPr>
              <p:txBody>
                <a:bodyPr wrap="square" lIns="0" tIns="0" rIns="0" bIns="0" numCol="1" anchor="t">
                  <a:noAutofit/>
                </a:bodyPr>
                <a:lstStyle/>
                <a:p>
                  <a:pPr defTabSz="353020">
                    <a:defRPr sz="900"/>
                  </a:pPr>
                </a:p>
              </p:txBody>
            </p:sp>
            <p:sp>
              <p:nvSpPr>
                <p:cNvPr id="2661" name="Line"/>
                <p:cNvSpPr/>
                <p:nvPr/>
              </p:nvSpPr>
              <p:spPr>
                <a:xfrm>
                  <a:off x="559770" y="181106"/>
                  <a:ext cx="1744" cy="743743"/>
                </a:xfrm>
                <a:prstGeom prst="line">
                  <a:avLst/>
                </a:prstGeom>
                <a:noFill/>
                <a:ln w="12700" cap="flat">
                  <a:solidFill>
                    <a:srgbClr val="CBC28B"/>
                  </a:solidFill>
                  <a:prstDash val="solid"/>
                  <a:round/>
                </a:ln>
                <a:effectLst/>
              </p:spPr>
              <p:txBody>
                <a:bodyPr wrap="square" lIns="0" tIns="0" rIns="0" bIns="0" numCol="1" anchor="t">
                  <a:noAutofit/>
                </a:bodyPr>
                <a:lstStyle/>
                <a:p>
                  <a:pPr defTabSz="353020">
                    <a:defRPr sz="900"/>
                  </a:pPr>
                </a:p>
              </p:txBody>
            </p:sp>
            <p:sp>
              <p:nvSpPr>
                <p:cNvPr id="2662" name="Line"/>
                <p:cNvSpPr/>
                <p:nvPr/>
              </p:nvSpPr>
              <p:spPr>
                <a:xfrm>
                  <a:off x="741744" y="239060"/>
                  <a:ext cx="1745" cy="743743"/>
                </a:xfrm>
                <a:prstGeom prst="line">
                  <a:avLst/>
                </a:prstGeom>
                <a:noFill/>
                <a:ln w="12700" cap="flat">
                  <a:solidFill>
                    <a:srgbClr val="CBC28B"/>
                  </a:solidFill>
                  <a:prstDash val="solid"/>
                  <a:round/>
                </a:ln>
                <a:effectLst/>
              </p:spPr>
              <p:txBody>
                <a:bodyPr wrap="square" lIns="0" tIns="0" rIns="0" bIns="0" numCol="1" anchor="t">
                  <a:noAutofit/>
                </a:bodyPr>
                <a:lstStyle/>
                <a:p>
                  <a:pPr defTabSz="353020">
                    <a:defRPr sz="900"/>
                  </a:pPr>
                </a:p>
              </p:txBody>
            </p:sp>
          </p:grpSp>
        </p:grpSp>
      </p:grpSp>
      <p:sp>
        <p:nvSpPr>
          <p:cNvPr id="2666" name="Rectangle"/>
          <p:cNvSpPr/>
          <p:nvPr/>
        </p:nvSpPr>
        <p:spPr>
          <a:xfrm rot="16200000">
            <a:off x="7398981" y="-803667"/>
            <a:ext cx="80193" cy="4567474"/>
          </a:xfrm>
          <a:prstGeom prst="rect">
            <a:avLst/>
          </a:prstGeom>
          <a:solidFill>
            <a:srgbClr val="000000"/>
          </a:solidFill>
          <a:ln w="25400">
            <a:miter lim="400000"/>
          </a:ln>
        </p:spPr>
        <p:txBody>
          <a:bodyPr lIns="39224" tIns="39224" rIns="39224" bIns="39224" anchor="ctr"/>
          <a:lstStyle/>
          <a:p>
            <a:pPr marL="44628" marR="44628" defTabSz="1000224">
              <a:defRPr sz="1800">
                <a:solidFill>
                  <a:srgbClr val="005840"/>
                </a:solidFill>
                <a:uFill>
                  <a:solidFill>
                    <a:srgbClr val="005840"/>
                  </a:solidFill>
                </a:uFill>
                <a:latin typeface="+mn-lt"/>
                <a:ea typeface="+mn-ea"/>
                <a:cs typeface="+mn-cs"/>
                <a:sym typeface="Arial"/>
              </a:defRPr>
            </a:pPr>
          </a:p>
        </p:txBody>
      </p:sp>
      <p:grpSp>
        <p:nvGrpSpPr>
          <p:cNvPr id="2682" name="Group"/>
          <p:cNvGrpSpPr/>
          <p:nvPr/>
        </p:nvGrpSpPr>
        <p:grpSpPr>
          <a:xfrm>
            <a:off x="5069919" y="1431693"/>
            <a:ext cx="4743549" cy="4481616"/>
            <a:chOff x="0" y="0"/>
            <a:chExt cx="4743547" cy="4481615"/>
          </a:xfrm>
        </p:grpSpPr>
        <p:sp>
          <p:nvSpPr>
            <p:cNvPr id="2667" name="Rectangle"/>
            <p:cNvSpPr/>
            <p:nvPr/>
          </p:nvSpPr>
          <p:spPr>
            <a:xfrm rot="16200000">
              <a:off x="2323832" y="-1372422"/>
              <a:ext cx="90653" cy="4567475"/>
            </a:xfrm>
            <a:prstGeom prst="rect">
              <a:avLst/>
            </a:prstGeom>
            <a:solidFill>
              <a:srgbClr val="000000"/>
            </a:solidFill>
            <a:ln w="254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nvGrpSpPr>
            <p:cNvPr id="2681" name="Group"/>
            <p:cNvGrpSpPr/>
            <p:nvPr/>
          </p:nvGrpSpPr>
          <p:grpSpPr>
            <a:xfrm>
              <a:off x="-1" y="-1"/>
              <a:ext cx="4743549" cy="4481617"/>
              <a:chOff x="0" y="0"/>
              <a:chExt cx="4743547" cy="4481615"/>
            </a:xfrm>
          </p:grpSpPr>
          <p:sp>
            <p:nvSpPr>
              <p:cNvPr id="2668" name="Rectangle"/>
              <p:cNvSpPr/>
              <p:nvPr/>
            </p:nvSpPr>
            <p:spPr>
              <a:xfrm rot="16200000">
                <a:off x="2329062" y="-488563"/>
                <a:ext cx="80193" cy="4567474"/>
              </a:xfrm>
              <a:prstGeom prst="rect">
                <a:avLst/>
              </a:prstGeom>
              <a:solidFill>
                <a:srgbClr val="000000"/>
              </a:solidFill>
              <a:ln w="254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nvGrpSpPr>
              <p:cNvPr id="2680" name="Group"/>
              <p:cNvGrpSpPr/>
              <p:nvPr/>
            </p:nvGrpSpPr>
            <p:grpSpPr>
              <a:xfrm>
                <a:off x="-1" y="-1"/>
                <a:ext cx="4743549" cy="4481617"/>
                <a:chOff x="0" y="0"/>
                <a:chExt cx="4743547" cy="4481615"/>
              </a:xfrm>
            </p:grpSpPr>
            <p:sp>
              <p:nvSpPr>
                <p:cNvPr id="2669" name="Rectangle"/>
                <p:cNvSpPr/>
                <p:nvPr/>
              </p:nvSpPr>
              <p:spPr>
                <a:xfrm rot="16200000">
                  <a:off x="2329062" y="390065"/>
                  <a:ext cx="80193" cy="4567474"/>
                </a:xfrm>
                <a:prstGeom prst="rect">
                  <a:avLst/>
                </a:prstGeom>
                <a:solidFill>
                  <a:srgbClr val="000000"/>
                </a:solidFill>
                <a:ln w="254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nvGrpSpPr>
                <p:cNvPr id="2679" name="Group"/>
                <p:cNvGrpSpPr/>
                <p:nvPr/>
              </p:nvGrpSpPr>
              <p:grpSpPr>
                <a:xfrm>
                  <a:off x="-1" y="-1"/>
                  <a:ext cx="4743549" cy="4481617"/>
                  <a:chOff x="0" y="0"/>
                  <a:chExt cx="4743547" cy="4481615"/>
                </a:xfrm>
              </p:grpSpPr>
              <p:grpSp>
                <p:nvGrpSpPr>
                  <p:cNvPr id="2676" name="Group"/>
                  <p:cNvGrpSpPr/>
                  <p:nvPr/>
                </p:nvGrpSpPr>
                <p:grpSpPr>
                  <a:xfrm>
                    <a:off x="-1" y="-1"/>
                    <a:ext cx="4743549" cy="4472900"/>
                    <a:chOff x="0" y="0"/>
                    <a:chExt cx="4743547" cy="4472898"/>
                  </a:xfrm>
                </p:grpSpPr>
                <p:sp>
                  <p:nvSpPr>
                    <p:cNvPr id="2670" name="Rectangle"/>
                    <p:cNvSpPr/>
                    <p:nvPr/>
                  </p:nvSpPr>
                  <p:spPr>
                    <a:xfrm>
                      <a:off x="883858" y="36173"/>
                      <a:ext cx="141209" cy="4436726"/>
                    </a:xfrm>
                    <a:prstGeom prst="rect">
                      <a:avLst/>
                    </a:prstGeom>
                    <a:solidFill>
                      <a:srgbClr val="000000"/>
                    </a:solidFill>
                    <a:ln w="254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71" name="Rectangle"/>
                    <p:cNvSpPr/>
                    <p:nvPr/>
                  </p:nvSpPr>
                  <p:spPr>
                    <a:xfrm>
                      <a:off x="1825245" y="0"/>
                      <a:ext cx="149926" cy="4436725"/>
                    </a:xfrm>
                    <a:prstGeom prst="rect">
                      <a:avLst/>
                    </a:prstGeom>
                    <a:solidFill>
                      <a:srgbClr val="000000"/>
                    </a:solidFill>
                    <a:ln w="254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72" name="Rectangle"/>
                    <p:cNvSpPr/>
                    <p:nvPr/>
                  </p:nvSpPr>
                  <p:spPr>
                    <a:xfrm>
                      <a:off x="2766633" y="0"/>
                      <a:ext cx="160385" cy="4436725"/>
                    </a:xfrm>
                    <a:prstGeom prst="rect">
                      <a:avLst/>
                    </a:prstGeom>
                    <a:solidFill>
                      <a:srgbClr val="000000"/>
                    </a:solidFill>
                    <a:ln w="254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73" name="Rectangle"/>
                    <p:cNvSpPr/>
                    <p:nvPr/>
                  </p:nvSpPr>
                  <p:spPr>
                    <a:xfrm>
                      <a:off x="3708020" y="0"/>
                      <a:ext cx="160386" cy="4436725"/>
                    </a:xfrm>
                    <a:prstGeom prst="rect">
                      <a:avLst/>
                    </a:prstGeom>
                    <a:solidFill>
                      <a:srgbClr val="000000"/>
                    </a:solidFill>
                    <a:ln w="254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74" name="Rectangle"/>
                    <p:cNvSpPr/>
                    <p:nvPr/>
                  </p:nvSpPr>
                  <p:spPr>
                    <a:xfrm flipH="1">
                      <a:off x="4644178" y="0"/>
                      <a:ext cx="99370" cy="4436725"/>
                    </a:xfrm>
                    <a:prstGeom prst="rect">
                      <a:avLst/>
                    </a:prstGeom>
                    <a:solidFill>
                      <a:srgbClr val="000000"/>
                    </a:solidFill>
                    <a:ln w="254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75" name="Rectangle"/>
                    <p:cNvSpPr/>
                    <p:nvPr/>
                  </p:nvSpPr>
                  <p:spPr>
                    <a:xfrm flipH="1">
                      <a:off x="0" y="0"/>
                      <a:ext cx="99369" cy="4436725"/>
                    </a:xfrm>
                    <a:prstGeom prst="rect">
                      <a:avLst/>
                    </a:prstGeom>
                    <a:solidFill>
                      <a:srgbClr val="000000"/>
                    </a:solidFill>
                    <a:ln w="254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sp>
                <p:nvSpPr>
                  <p:cNvPr id="2677" name="Rectangle"/>
                  <p:cNvSpPr/>
                  <p:nvPr/>
                </p:nvSpPr>
                <p:spPr>
                  <a:xfrm rot="16200000">
                    <a:off x="2323832" y="1273923"/>
                    <a:ext cx="90653" cy="4567474"/>
                  </a:xfrm>
                  <a:prstGeom prst="rect">
                    <a:avLst/>
                  </a:prstGeom>
                  <a:solidFill>
                    <a:srgbClr val="000000"/>
                  </a:solidFill>
                  <a:ln w="254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78" name="Rectangle"/>
                  <p:cNvSpPr/>
                  <p:nvPr/>
                </p:nvSpPr>
                <p:spPr>
                  <a:xfrm rot="16200000">
                    <a:off x="2329062" y="2157782"/>
                    <a:ext cx="80193" cy="4567474"/>
                  </a:xfrm>
                  <a:prstGeom prst="rect">
                    <a:avLst/>
                  </a:prstGeom>
                  <a:solidFill>
                    <a:srgbClr val="000000"/>
                  </a:solidFill>
                  <a:ln w="254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grpSp>
        </p:grpSp>
      </p:grpSp>
      <p:grpSp>
        <p:nvGrpSpPr>
          <p:cNvPr id="2688" name="Group"/>
          <p:cNvGrpSpPr/>
          <p:nvPr/>
        </p:nvGrpSpPr>
        <p:grpSpPr>
          <a:xfrm>
            <a:off x="5158828" y="5010273"/>
            <a:ext cx="4551348" cy="815870"/>
            <a:chOff x="0" y="0"/>
            <a:chExt cx="4551346" cy="815869"/>
          </a:xfrm>
        </p:grpSpPr>
        <p:sp>
          <p:nvSpPr>
            <p:cNvPr id="2683" name="Rectangle"/>
            <p:cNvSpPr/>
            <p:nvPr/>
          </p:nvSpPr>
          <p:spPr>
            <a:xfrm>
              <a:off x="0" y="0"/>
              <a:ext cx="794296"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84" name="Rectangle"/>
            <p:cNvSpPr/>
            <p:nvPr/>
          </p:nvSpPr>
          <p:spPr>
            <a:xfrm>
              <a:off x="942694" y="0"/>
              <a:ext cx="794297"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85" name="Rectangle"/>
            <p:cNvSpPr/>
            <p:nvPr/>
          </p:nvSpPr>
          <p:spPr>
            <a:xfrm>
              <a:off x="1877545" y="0"/>
              <a:ext cx="794296"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86" name="Rectangle"/>
            <p:cNvSpPr/>
            <p:nvPr/>
          </p:nvSpPr>
          <p:spPr>
            <a:xfrm>
              <a:off x="2815445" y="0"/>
              <a:ext cx="794297"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87" name="Rectangle"/>
            <p:cNvSpPr/>
            <p:nvPr/>
          </p:nvSpPr>
          <p:spPr>
            <a:xfrm>
              <a:off x="3757051" y="0"/>
              <a:ext cx="794296"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grpSp>
        <p:nvGrpSpPr>
          <p:cNvPr id="2694" name="Group"/>
          <p:cNvGrpSpPr/>
          <p:nvPr/>
        </p:nvGrpSpPr>
        <p:grpSpPr>
          <a:xfrm>
            <a:off x="5158828" y="4128376"/>
            <a:ext cx="4551348" cy="815870"/>
            <a:chOff x="0" y="0"/>
            <a:chExt cx="4551346" cy="815869"/>
          </a:xfrm>
        </p:grpSpPr>
        <p:sp>
          <p:nvSpPr>
            <p:cNvPr id="2689" name="Rectangle"/>
            <p:cNvSpPr/>
            <p:nvPr/>
          </p:nvSpPr>
          <p:spPr>
            <a:xfrm>
              <a:off x="0" y="0"/>
              <a:ext cx="794296"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90" name="Rectangle"/>
            <p:cNvSpPr/>
            <p:nvPr/>
          </p:nvSpPr>
          <p:spPr>
            <a:xfrm>
              <a:off x="942694" y="0"/>
              <a:ext cx="794297"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91" name="Rectangle"/>
            <p:cNvSpPr/>
            <p:nvPr/>
          </p:nvSpPr>
          <p:spPr>
            <a:xfrm>
              <a:off x="1877545" y="0"/>
              <a:ext cx="794296"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92" name="Rectangle"/>
            <p:cNvSpPr/>
            <p:nvPr/>
          </p:nvSpPr>
          <p:spPr>
            <a:xfrm>
              <a:off x="2815445" y="0"/>
              <a:ext cx="794297"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93" name="Rectangle"/>
            <p:cNvSpPr/>
            <p:nvPr/>
          </p:nvSpPr>
          <p:spPr>
            <a:xfrm>
              <a:off x="3757051" y="0"/>
              <a:ext cx="794296"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grpSp>
        <p:nvGrpSpPr>
          <p:cNvPr id="2700" name="Group"/>
          <p:cNvGrpSpPr/>
          <p:nvPr/>
        </p:nvGrpSpPr>
        <p:grpSpPr>
          <a:xfrm>
            <a:off x="5158828" y="3247787"/>
            <a:ext cx="4551348" cy="815870"/>
            <a:chOff x="0" y="0"/>
            <a:chExt cx="4551346" cy="815869"/>
          </a:xfrm>
        </p:grpSpPr>
        <p:sp>
          <p:nvSpPr>
            <p:cNvPr id="2695" name="Rectangle"/>
            <p:cNvSpPr/>
            <p:nvPr/>
          </p:nvSpPr>
          <p:spPr>
            <a:xfrm>
              <a:off x="0" y="0"/>
              <a:ext cx="794296"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96" name="Rectangle"/>
            <p:cNvSpPr/>
            <p:nvPr/>
          </p:nvSpPr>
          <p:spPr>
            <a:xfrm>
              <a:off x="942694" y="0"/>
              <a:ext cx="794297"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97" name="Rectangle"/>
            <p:cNvSpPr/>
            <p:nvPr/>
          </p:nvSpPr>
          <p:spPr>
            <a:xfrm>
              <a:off x="1877545" y="0"/>
              <a:ext cx="794296"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98" name="Rectangle"/>
            <p:cNvSpPr/>
            <p:nvPr/>
          </p:nvSpPr>
          <p:spPr>
            <a:xfrm>
              <a:off x="2815445" y="0"/>
              <a:ext cx="794297"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699" name="Rectangle"/>
            <p:cNvSpPr/>
            <p:nvPr/>
          </p:nvSpPr>
          <p:spPr>
            <a:xfrm>
              <a:off x="3757051" y="0"/>
              <a:ext cx="794296"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grpSp>
        <p:nvGrpSpPr>
          <p:cNvPr id="2706" name="Group"/>
          <p:cNvGrpSpPr/>
          <p:nvPr/>
        </p:nvGrpSpPr>
        <p:grpSpPr>
          <a:xfrm>
            <a:off x="5158828" y="2365671"/>
            <a:ext cx="4551348" cy="815871"/>
            <a:chOff x="0" y="0"/>
            <a:chExt cx="4551346" cy="815869"/>
          </a:xfrm>
        </p:grpSpPr>
        <p:sp>
          <p:nvSpPr>
            <p:cNvPr id="2701" name="Rectangle"/>
            <p:cNvSpPr/>
            <p:nvPr/>
          </p:nvSpPr>
          <p:spPr>
            <a:xfrm>
              <a:off x="0" y="0"/>
              <a:ext cx="794296"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702" name="Rectangle"/>
            <p:cNvSpPr/>
            <p:nvPr/>
          </p:nvSpPr>
          <p:spPr>
            <a:xfrm>
              <a:off x="942694" y="0"/>
              <a:ext cx="794297"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703" name="Rectangle"/>
            <p:cNvSpPr/>
            <p:nvPr/>
          </p:nvSpPr>
          <p:spPr>
            <a:xfrm>
              <a:off x="1877545" y="0"/>
              <a:ext cx="794296"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704" name="Rectangle"/>
            <p:cNvSpPr/>
            <p:nvPr/>
          </p:nvSpPr>
          <p:spPr>
            <a:xfrm>
              <a:off x="2815445" y="0"/>
              <a:ext cx="794297"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705" name="Rectangle"/>
            <p:cNvSpPr/>
            <p:nvPr/>
          </p:nvSpPr>
          <p:spPr>
            <a:xfrm>
              <a:off x="3757051" y="0"/>
              <a:ext cx="794296"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grpSp>
        <p:nvGrpSpPr>
          <p:cNvPr id="2712" name="Group"/>
          <p:cNvGrpSpPr/>
          <p:nvPr/>
        </p:nvGrpSpPr>
        <p:grpSpPr>
          <a:xfrm>
            <a:off x="5158828" y="1485300"/>
            <a:ext cx="4551348" cy="815870"/>
            <a:chOff x="0" y="0"/>
            <a:chExt cx="4551346" cy="815869"/>
          </a:xfrm>
        </p:grpSpPr>
        <p:sp>
          <p:nvSpPr>
            <p:cNvPr id="2707" name="Rectangle"/>
            <p:cNvSpPr/>
            <p:nvPr/>
          </p:nvSpPr>
          <p:spPr>
            <a:xfrm>
              <a:off x="0" y="0"/>
              <a:ext cx="794296"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708" name="Rectangle"/>
            <p:cNvSpPr/>
            <p:nvPr/>
          </p:nvSpPr>
          <p:spPr>
            <a:xfrm>
              <a:off x="942694" y="0"/>
              <a:ext cx="794297"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709" name="Rectangle"/>
            <p:cNvSpPr/>
            <p:nvPr/>
          </p:nvSpPr>
          <p:spPr>
            <a:xfrm>
              <a:off x="1877545" y="0"/>
              <a:ext cx="794296"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710" name="Rectangle"/>
            <p:cNvSpPr/>
            <p:nvPr/>
          </p:nvSpPr>
          <p:spPr>
            <a:xfrm>
              <a:off x="2815445" y="0"/>
              <a:ext cx="794297"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711" name="Rectangle"/>
            <p:cNvSpPr/>
            <p:nvPr/>
          </p:nvSpPr>
          <p:spPr>
            <a:xfrm>
              <a:off x="3757051" y="0"/>
              <a:ext cx="794296" cy="815870"/>
            </a:xfrm>
            <a:prstGeom prst="rect">
              <a:avLst/>
            </a:prstGeom>
            <a:noFill/>
            <a:ln w="3175" cap="flat">
              <a:solidFill>
                <a:srgbClr val="60606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grpSp>
        <p:nvGrpSpPr>
          <p:cNvPr id="2717" name="Group"/>
          <p:cNvGrpSpPr/>
          <p:nvPr/>
        </p:nvGrpSpPr>
        <p:grpSpPr>
          <a:xfrm>
            <a:off x="5001930" y="1029642"/>
            <a:ext cx="5047756" cy="5022260"/>
            <a:chOff x="0" y="0"/>
            <a:chExt cx="5047755" cy="5022259"/>
          </a:xfrm>
        </p:grpSpPr>
        <p:sp>
          <p:nvSpPr>
            <p:cNvPr id="2713" name="Line"/>
            <p:cNvSpPr/>
            <p:nvPr/>
          </p:nvSpPr>
          <p:spPr>
            <a:xfrm flipH="1" flipV="1">
              <a:off x="4716526" y="2630437"/>
              <a:ext cx="331230" cy="1744"/>
            </a:xfrm>
            <a:prstGeom prst="line">
              <a:avLst/>
            </a:prstGeom>
            <a:noFill/>
            <a:ln w="50800" cap="flat">
              <a:solidFill>
                <a:srgbClr val="FF2C79"/>
              </a:solidFill>
              <a:prstDash val="solid"/>
              <a:round/>
              <a:headEnd type="triangle" w="med" len="med"/>
            </a:ln>
            <a:effectLst/>
          </p:spPr>
          <p:txBody>
            <a:bodyPr wrap="square" lIns="0" tIns="0" rIns="0" bIns="0" numCol="1" anchor="t">
              <a:noAutofit/>
            </a:bodyPr>
            <a:lstStyle/>
            <a:p>
              <a:pPr defTabSz="353020">
                <a:defRPr sz="900"/>
              </a:pPr>
            </a:p>
          </p:txBody>
        </p:sp>
        <p:sp>
          <p:nvSpPr>
            <p:cNvPr id="2714" name="Line"/>
            <p:cNvSpPr/>
            <p:nvPr/>
          </p:nvSpPr>
          <p:spPr>
            <a:xfrm flipH="1">
              <a:off x="2449351" y="0"/>
              <a:ext cx="1744" cy="451518"/>
            </a:xfrm>
            <a:prstGeom prst="line">
              <a:avLst/>
            </a:prstGeom>
            <a:noFill/>
            <a:ln w="50800" cap="flat">
              <a:solidFill>
                <a:srgbClr val="FF2C79"/>
              </a:solidFill>
              <a:prstDash val="solid"/>
              <a:round/>
              <a:headEnd type="triangle" w="med" len="med"/>
            </a:ln>
            <a:effectLst/>
          </p:spPr>
          <p:txBody>
            <a:bodyPr wrap="square" lIns="0" tIns="0" rIns="0" bIns="0" numCol="1" anchor="t">
              <a:noAutofit/>
            </a:bodyPr>
            <a:lstStyle/>
            <a:p>
              <a:pPr defTabSz="353020">
                <a:defRPr sz="900"/>
              </a:pPr>
            </a:p>
          </p:txBody>
        </p:sp>
        <p:sp>
          <p:nvSpPr>
            <p:cNvPr id="2715" name="Line"/>
            <p:cNvSpPr/>
            <p:nvPr/>
          </p:nvSpPr>
          <p:spPr>
            <a:xfrm>
              <a:off x="0" y="2631308"/>
              <a:ext cx="160385" cy="1745"/>
            </a:xfrm>
            <a:prstGeom prst="line">
              <a:avLst/>
            </a:prstGeom>
            <a:noFill/>
            <a:ln w="50800" cap="flat">
              <a:solidFill>
                <a:srgbClr val="FF2C79"/>
              </a:solidFill>
              <a:prstDash val="solid"/>
              <a:round/>
            </a:ln>
            <a:effectLst/>
          </p:spPr>
          <p:txBody>
            <a:bodyPr wrap="square" lIns="0" tIns="0" rIns="0" bIns="0" numCol="1" anchor="t">
              <a:noAutofit/>
            </a:bodyPr>
            <a:lstStyle/>
            <a:p>
              <a:pPr defTabSz="353020">
                <a:defRPr sz="900"/>
              </a:pPr>
            </a:p>
          </p:txBody>
        </p:sp>
        <p:sp>
          <p:nvSpPr>
            <p:cNvPr id="2716" name="Line"/>
            <p:cNvSpPr/>
            <p:nvPr/>
          </p:nvSpPr>
          <p:spPr>
            <a:xfrm flipH="1">
              <a:off x="2443249" y="4800858"/>
              <a:ext cx="1744" cy="221402"/>
            </a:xfrm>
            <a:prstGeom prst="line">
              <a:avLst/>
            </a:prstGeom>
            <a:noFill/>
            <a:ln w="50800" cap="flat">
              <a:solidFill>
                <a:srgbClr val="FF2C79"/>
              </a:solidFill>
              <a:prstDash val="solid"/>
              <a:round/>
            </a:ln>
            <a:effectLst/>
          </p:spPr>
          <p:txBody>
            <a:bodyPr wrap="square" lIns="0" tIns="0" rIns="0" bIns="0" numCol="1" anchor="t">
              <a:noAutofit/>
            </a:bodyPr>
            <a:lstStyle/>
            <a:p>
              <a:pPr defTabSz="353020">
                <a:defRPr sz="900"/>
              </a:pPr>
            </a:p>
          </p:txBody>
        </p:sp>
      </p:grpSp>
      <p:grpSp>
        <p:nvGrpSpPr>
          <p:cNvPr id="2722" name="Group"/>
          <p:cNvGrpSpPr/>
          <p:nvPr/>
        </p:nvGrpSpPr>
        <p:grpSpPr>
          <a:xfrm>
            <a:off x="8928735" y="1387674"/>
            <a:ext cx="802796" cy="896063"/>
            <a:chOff x="0" y="0"/>
            <a:chExt cx="802795" cy="896061"/>
          </a:xfrm>
        </p:grpSpPr>
        <p:sp>
          <p:nvSpPr>
            <p:cNvPr id="2718" name="Line"/>
            <p:cNvSpPr/>
            <p:nvPr/>
          </p:nvSpPr>
          <p:spPr>
            <a:xfrm flipH="1" flipV="1">
              <a:off x="0" y="525411"/>
              <a:ext cx="800576" cy="1744"/>
            </a:xfrm>
            <a:prstGeom prst="line">
              <a:avLst/>
            </a:prstGeom>
            <a:noFill/>
            <a:ln w="3175" cap="flat">
              <a:solidFill>
                <a:srgbClr val="00D5FF"/>
              </a:solidFill>
              <a:prstDash val="solid"/>
              <a:round/>
              <a:headEnd type="triangle" w="med" len="med"/>
            </a:ln>
            <a:effectLst/>
          </p:spPr>
          <p:txBody>
            <a:bodyPr wrap="square" lIns="0" tIns="0" rIns="0" bIns="0" numCol="1" anchor="t">
              <a:noAutofit/>
            </a:bodyPr>
            <a:lstStyle/>
            <a:p>
              <a:pPr defTabSz="353020">
                <a:defRPr sz="900"/>
              </a:pPr>
            </a:p>
          </p:txBody>
        </p:sp>
        <p:sp>
          <p:nvSpPr>
            <p:cNvPr id="2719" name="Line"/>
            <p:cNvSpPr/>
            <p:nvPr/>
          </p:nvSpPr>
          <p:spPr>
            <a:xfrm>
              <a:off x="383961" y="104336"/>
              <a:ext cx="1745" cy="791726"/>
            </a:xfrm>
            <a:prstGeom prst="line">
              <a:avLst/>
            </a:prstGeom>
            <a:noFill/>
            <a:ln w="3175" cap="flat">
              <a:solidFill>
                <a:srgbClr val="00D5FF"/>
              </a:solidFill>
              <a:prstDash val="solid"/>
              <a:round/>
              <a:headEnd type="triangle" w="med" len="med"/>
            </a:ln>
            <a:effectLst/>
          </p:spPr>
          <p:txBody>
            <a:bodyPr wrap="square" lIns="0" tIns="0" rIns="0" bIns="0" numCol="1" anchor="t">
              <a:noAutofit/>
            </a:bodyPr>
            <a:lstStyle/>
            <a:p>
              <a:pPr defTabSz="353020">
                <a:defRPr sz="900"/>
              </a:pPr>
            </a:p>
          </p:txBody>
        </p:sp>
        <p:pic>
          <p:nvPicPr>
            <p:cNvPr id="2720" name="image.pdf" descr="image.pdf"/>
            <p:cNvPicPr>
              <a:picLocks noChangeAspect="0"/>
            </p:cNvPicPr>
            <p:nvPr/>
          </p:nvPicPr>
          <p:blipFill>
            <a:blip r:embed="rId12">
              <a:extLst/>
            </a:blip>
            <a:stretch>
              <a:fillRect/>
            </a:stretch>
          </p:blipFill>
          <p:spPr>
            <a:xfrm>
              <a:off x="535421" y="182587"/>
              <a:ext cx="267375" cy="340628"/>
            </a:xfrm>
            <a:prstGeom prst="rect">
              <a:avLst/>
            </a:prstGeom>
            <a:ln w="12700" cap="flat">
              <a:noFill/>
              <a:miter lim="400000"/>
            </a:ln>
            <a:effectLst/>
          </p:spPr>
        </p:pic>
        <p:pic>
          <p:nvPicPr>
            <p:cNvPr id="2721" name="image.pdf" descr="image.pdf"/>
            <p:cNvPicPr>
              <a:picLocks noChangeAspect="0"/>
            </p:cNvPicPr>
            <p:nvPr/>
          </p:nvPicPr>
          <p:blipFill>
            <a:blip r:embed="rId13">
              <a:extLst/>
            </a:blip>
            <a:stretch>
              <a:fillRect/>
            </a:stretch>
          </p:blipFill>
          <p:spPr>
            <a:xfrm>
              <a:off x="107314" y="0"/>
              <a:ext cx="275102" cy="346764"/>
            </a:xfrm>
            <a:prstGeom prst="rect">
              <a:avLst/>
            </a:prstGeom>
            <a:ln w="12700" cap="flat">
              <a:noFill/>
              <a:miter lim="400000"/>
            </a:ln>
            <a:effectLst/>
          </p:spPr>
        </p:pic>
      </p:grpSp>
      <p:pic>
        <p:nvPicPr>
          <p:cNvPr id="2723" name="image.pdf" descr="image.pdf"/>
          <p:cNvPicPr>
            <a:picLocks noChangeAspect="0"/>
          </p:cNvPicPr>
          <p:nvPr/>
        </p:nvPicPr>
        <p:blipFill>
          <a:blip r:embed="rId9">
            <a:extLst/>
          </a:blip>
          <a:stretch>
            <a:fillRect/>
          </a:stretch>
        </p:blipFill>
        <p:spPr>
          <a:xfrm>
            <a:off x="9612114" y="3582502"/>
            <a:ext cx="484641" cy="618876"/>
          </a:xfrm>
          <a:prstGeom prst="rect">
            <a:avLst/>
          </a:prstGeom>
          <a:ln w="12700">
            <a:miter lim="400000"/>
          </a:ln>
        </p:spPr>
      </p:pic>
      <p:sp>
        <p:nvSpPr>
          <p:cNvPr id="2724" name="Arrow"/>
          <p:cNvSpPr/>
          <p:nvPr/>
        </p:nvSpPr>
        <p:spPr>
          <a:xfrm>
            <a:off x="3267554" y="3638288"/>
            <a:ext cx="1971031" cy="1778177"/>
          </a:xfrm>
          <a:prstGeom prst="rightArrow">
            <a:avLst>
              <a:gd name="adj1" fmla="val 50000"/>
              <a:gd name="adj2" fmla="val 19439"/>
            </a:avLst>
          </a:prstGeom>
          <a:solidFill>
            <a:srgbClr val="FFFED5"/>
          </a:solidFill>
          <a:ln w="12700">
            <a:solidFill>
              <a:srgbClr val="000000"/>
            </a:solidFill>
            <a:miter lim="400000"/>
          </a:ln>
        </p:spPr>
        <p:txBody>
          <a:bodyPr lIns="39224" tIns="39224" rIns="39224" bIns="39224" anchor="ct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2725" name="4D Fourier Transform"/>
          <p:cNvSpPr txBox="1"/>
          <p:nvPr/>
        </p:nvSpPr>
        <p:spPr>
          <a:xfrm>
            <a:off x="3384138" y="4133388"/>
            <a:ext cx="1657235" cy="6985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200"/>
              </a:spcBef>
              <a:buClr>
                <a:srgbClr val="000000"/>
              </a:buClr>
              <a:buFont typeface="Arial"/>
              <a:defRPr b="1" sz="2000">
                <a:uFill>
                  <a:solidFill>
                    <a:srgbClr val="000000"/>
                  </a:solidFill>
                </a:uFill>
                <a:latin typeface="+mn-lt"/>
                <a:ea typeface="+mn-ea"/>
                <a:cs typeface="+mn-cs"/>
                <a:sym typeface="Arial"/>
              </a:defRPr>
            </a:lvl1pPr>
          </a:lstStyle>
          <a:p>
            <a:pPr/>
            <a:r>
              <a:t>4D Fourier Transform</a:t>
            </a:r>
          </a:p>
        </p:txBody>
      </p:sp>
      <p:sp>
        <p:nvSpPr>
          <p:cNvPr id="2726" name="Line"/>
          <p:cNvSpPr/>
          <p:nvPr/>
        </p:nvSpPr>
        <p:spPr>
          <a:xfrm>
            <a:off x="340318" y="855965"/>
            <a:ext cx="9286398" cy="1744"/>
          </a:xfrm>
          <a:prstGeom prst="line">
            <a:avLst/>
          </a:prstGeom>
          <a:ln w="12700">
            <a:solidFill>
              <a:srgbClr val="C5BA7B"/>
            </a:solidFill>
            <a:custDash>
              <a:ds d="100000" sp="200000"/>
            </a:custDash>
          </a:ln>
        </p:spPr>
        <p:txBody>
          <a:bodyPr lIns="0" tIns="0" rIns="0" bIns="0"/>
          <a:lstStyle/>
          <a:p>
            <a:pPr defTabSz="353020">
              <a:defRPr sz="900"/>
            </a:pPr>
          </a:p>
        </p:txBody>
      </p:sp>
      <p:grpSp>
        <p:nvGrpSpPr>
          <p:cNvPr id="2735" name="Group"/>
          <p:cNvGrpSpPr/>
          <p:nvPr/>
        </p:nvGrpSpPr>
        <p:grpSpPr>
          <a:xfrm>
            <a:off x="486988" y="3546681"/>
            <a:ext cx="210823" cy="442036"/>
            <a:chOff x="0" y="0"/>
            <a:chExt cx="210822" cy="442034"/>
          </a:xfrm>
        </p:grpSpPr>
        <p:sp>
          <p:nvSpPr>
            <p:cNvPr id="2727" name="Line"/>
            <p:cNvSpPr/>
            <p:nvPr/>
          </p:nvSpPr>
          <p:spPr>
            <a:xfrm>
              <a:off x="9722" y="19241"/>
              <a:ext cx="19259" cy="305205"/>
            </a:xfrm>
            <a:prstGeom prst="line">
              <a:avLst/>
            </a:prstGeom>
            <a:noFill/>
            <a:ln w="12700" cap="flat">
              <a:solidFill>
                <a:srgbClr val="A6FA41"/>
              </a:solidFill>
              <a:prstDash val="solid"/>
              <a:round/>
            </a:ln>
            <a:effectLst/>
          </p:spPr>
          <p:txBody>
            <a:bodyPr wrap="square" lIns="0" tIns="0" rIns="0" bIns="0" numCol="1" anchor="t">
              <a:noAutofit/>
            </a:bodyPr>
            <a:lstStyle/>
            <a:p>
              <a:pPr defTabSz="353020">
                <a:defRPr sz="900"/>
              </a:pPr>
            </a:p>
          </p:txBody>
        </p:sp>
        <p:sp>
          <p:nvSpPr>
            <p:cNvPr id="2728" name="Line"/>
            <p:cNvSpPr/>
            <p:nvPr/>
          </p:nvSpPr>
          <p:spPr>
            <a:xfrm flipH="1">
              <a:off x="22376" y="0"/>
              <a:ext cx="56990" cy="311967"/>
            </a:xfrm>
            <a:prstGeom prst="line">
              <a:avLst/>
            </a:prstGeom>
            <a:noFill/>
            <a:ln w="12700" cap="flat">
              <a:solidFill>
                <a:srgbClr val="A6FA41"/>
              </a:solidFill>
              <a:prstDash val="solid"/>
              <a:round/>
            </a:ln>
            <a:effectLst/>
          </p:spPr>
          <p:txBody>
            <a:bodyPr wrap="square" lIns="0" tIns="0" rIns="0" bIns="0" numCol="1" anchor="t">
              <a:noAutofit/>
            </a:bodyPr>
            <a:lstStyle/>
            <a:p>
              <a:pPr defTabSz="353020">
                <a:defRPr sz="900"/>
              </a:pPr>
            </a:p>
          </p:txBody>
        </p:sp>
        <p:sp>
          <p:nvSpPr>
            <p:cNvPr id="2729" name="Line"/>
            <p:cNvSpPr/>
            <p:nvPr/>
          </p:nvSpPr>
          <p:spPr>
            <a:xfrm flipH="1">
              <a:off x="17797" y="80697"/>
              <a:ext cx="141057" cy="232373"/>
            </a:xfrm>
            <a:prstGeom prst="line">
              <a:avLst/>
            </a:prstGeom>
            <a:noFill/>
            <a:ln w="12700" cap="flat">
              <a:solidFill>
                <a:srgbClr val="FFFB00"/>
              </a:solidFill>
              <a:prstDash val="solid"/>
              <a:round/>
            </a:ln>
            <a:effectLst/>
          </p:spPr>
          <p:txBody>
            <a:bodyPr wrap="square" lIns="0" tIns="0" rIns="0" bIns="0" numCol="1" anchor="t">
              <a:noAutofit/>
            </a:bodyPr>
            <a:lstStyle/>
            <a:p>
              <a:pPr defTabSz="353020">
                <a:defRPr sz="900"/>
              </a:pPr>
            </a:p>
          </p:txBody>
        </p:sp>
        <p:sp>
          <p:nvSpPr>
            <p:cNvPr id="2730" name="Line"/>
            <p:cNvSpPr/>
            <p:nvPr/>
          </p:nvSpPr>
          <p:spPr>
            <a:xfrm flipH="1" flipV="1">
              <a:off x="22524" y="313294"/>
              <a:ext cx="179160" cy="48921"/>
            </a:xfrm>
            <a:prstGeom prst="line">
              <a:avLst/>
            </a:prstGeom>
            <a:noFill/>
            <a:ln w="12700" cap="flat">
              <a:solidFill>
                <a:srgbClr val="FF2600"/>
              </a:solidFill>
              <a:prstDash val="solid"/>
              <a:round/>
            </a:ln>
            <a:effectLst/>
          </p:spPr>
          <p:txBody>
            <a:bodyPr wrap="square" lIns="0" tIns="0" rIns="0" bIns="0" numCol="1" anchor="t">
              <a:noAutofit/>
            </a:bodyPr>
            <a:lstStyle/>
            <a:p>
              <a:pPr defTabSz="353020">
                <a:defRPr sz="900"/>
              </a:pPr>
            </a:p>
          </p:txBody>
        </p:sp>
        <p:sp>
          <p:nvSpPr>
            <p:cNvPr id="2731" name="Line"/>
            <p:cNvSpPr/>
            <p:nvPr/>
          </p:nvSpPr>
          <p:spPr>
            <a:xfrm flipH="1" flipV="1">
              <a:off x="18331" y="289377"/>
              <a:ext cx="178874" cy="152658"/>
            </a:xfrm>
            <a:prstGeom prst="line">
              <a:avLst/>
            </a:prstGeom>
            <a:noFill/>
            <a:ln w="12700" cap="flat">
              <a:solidFill>
                <a:srgbClr val="FF2600"/>
              </a:solidFill>
              <a:prstDash val="solid"/>
              <a:round/>
            </a:ln>
            <a:effectLst/>
          </p:spPr>
          <p:txBody>
            <a:bodyPr wrap="square" lIns="0" tIns="0" rIns="0" bIns="0" numCol="1" anchor="t">
              <a:noAutofit/>
            </a:bodyPr>
            <a:lstStyle/>
            <a:p>
              <a:pPr defTabSz="353020">
                <a:defRPr sz="900"/>
              </a:pPr>
            </a:p>
          </p:txBody>
        </p:sp>
        <p:sp>
          <p:nvSpPr>
            <p:cNvPr id="2732" name="Line"/>
            <p:cNvSpPr/>
            <p:nvPr/>
          </p:nvSpPr>
          <p:spPr>
            <a:xfrm flipH="1">
              <a:off x="12529" y="289200"/>
              <a:ext cx="180297" cy="23645"/>
            </a:xfrm>
            <a:prstGeom prst="line">
              <a:avLst/>
            </a:prstGeom>
            <a:noFill/>
            <a:ln w="12700" cap="flat">
              <a:solidFill>
                <a:srgbClr val="0433FF"/>
              </a:solidFill>
              <a:prstDash val="solid"/>
              <a:round/>
            </a:ln>
            <a:effectLst/>
          </p:spPr>
          <p:txBody>
            <a:bodyPr wrap="square" lIns="0" tIns="0" rIns="0" bIns="0" numCol="1" anchor="t">
              <a:noAutofit/>
            </a:bodyPr>
            <a:lstStyle/>
            <a:p>
              <a:pPr defTabSz="353020">
                <a:defRPr sz="900"/>
              </a:pPr>
            </a:p>
          </p:txBody>
        </p:sp>
        <p:sp>
          <p:nvSpPr>
            <p:cNvPr id="2733" name="Line"/>
            <p:cNvSpPr/>
            <p:nvPr/>
          </p:nvSpPr>
          <p:spPr>
            <a:xfrm flipH="1">
              <a:off x="0" y="221641"/>
              <a:ext cx="210823" cy="76734"/>
            </a:xfrm>
            <a:prstGeom prst="line">
              <a:avLst/>
            </a:prstGeom>
            <a:noFill/>
            <a:ln w="12700" cap="flat">
              <a:solidFill>
                <a:srgbClr val="0433FF"/>
              </a:solidFill>
              <a:prstDash val="solid"/>
              <a:round/>
            </a:ln>
            <a:effectLst/>
          </p:spPr>
          <p:txBody>
            <a:bodyPr wrap="square" lIns="0" tIns="0" rIns="0" bIns="0" numCol="1" anchor="t">
              <a:noAutofit/>
            </a:bodyPr>
            <a:lstStyle/>
            <a:p>
              <a:pPr defTabSz="353020">
                <a:defRPr sz="900"/>
              </a:pPr>
            </a:p>
          </p:txBody>
        </p:sp>
        <p:sp>
          <p:nvSpPr>
            <p:cNvPr id="2734" name="Line"/>
            <p:cNvSpPr/>
            <p:nvPr/>
          </p:nvSpPr>
          <p:spPr>
            <a:xfrm flipH="1">
              <a:off x="28502" y="150105"/>
              <a:ext cx="169834" cy="149706"/>
            </a:xfrm>
            <a:prstGeom prst="line">
              <a:avLst/>
            </a:prstGeom>
            <a:noFill/>
            <a:ln w="12700" cap="flat">
              <a:solidFill>
                <a:srgbClr val="FFFB00"/>
              </a:solidFill>
              <a:prstDash val="solid"/>
              <a:round/>
            </a:ln>
            <a:effectLst/>
          </p:spPr>
          <p:txBody>
            <a:bodyPr wrap="square" lIns="0" tIns="0" rIns="0" bIns="0" numCol="1" anchor="t">
              <a:noAutofit/>
            </a:bodyPr>
            <a:lstStyle/>
            <a:p>
              <a:pPr defTabSz="353020">
                <a:defRPr sz="900"/>
              </a:pPr>
            </a:p>
          </p:txBody>
        </p:sp>
      </p:grpSp>
      <p:sp>
        <p:nvSpPr>
          <p:cNvPr id="2736" name="34"/>
          <p:cNvSpPr txBox="1"/>
          <p:nvPr/>
        </p:nvSpPr>
        <p:spPr>
          <a:xfrm>
            <a:off x="7562853" y="137721"/>
            <a:ext cx="2353469"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FFFFFF"/>
              </a:buClr>
              <a:buFont typeface="Arial"/>
              <a:defRPr>
                <a:solidFill>
                  <a:srgbClr val="FFFFFF"/>
                </a:solidFill>
                <a:uFill>
                  <a:solidFill>
                    <a:srgbClr val="FFFFFF"/>
                  </a:solidFill>
                </a:uFill>
                <a:latin typeface="+mn-lt"/>
                <a:ea typeface="+mn-ea"/>
                <a:cs typeface="+mn-cs"/>
                <a:sym typeface="Arial"/>
              </a:defRPr>
            </a:lvl1pPr>
          </a:lstStyle>
          <a:p>
            <a:pPr/>
            <a:r>
              <a:t>34</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0" name="Comparison of different cameras"/>
          <p:cNvSpPr txBox="1"/>
          <p:nvPr>
            <p:ph type="title"/>
          </p:nvPr>
        </p:nvSpPr>
        <p:spPr>
          <a:prstGeom prst="rect">
            <a:avLst/>
          </a:prstGeom>
        </p:spPr>
        <p:txBody>
          <a:bodyPr/>
          <a:lstStyle>
            <a:lvl1pPr>
              <a:defRPr sz="4400"/>
            </a:lvl1pPr>
          </a:lstStyle>
          <a:p>
            <a:pPr>
              <a:defRPr sz="3000"/>
            </a:pPr>
            <a:r>
              <a:rPr sz="4400"/>
              <a:t>Comparison of different cameras</a:t>
            </a:r>
          </a:p>
        </p:txBody>
      </p:sp>
      <p:sp>
        <p:nvSpPr>
          <p:cNvPr id="2741" name="Double-click to edit"/>
          <p:cNvSpPr txBox="1"/>
          <p:nvPr>
            <p:ph type="body" idx="1"/>
          </p:nvPr>
        </p:nvSpPr>
        <p:spPr>
          <a:prstGeom prst="rect">
            <a:avLst/>
          </a:prstGeom>
        </p:spPr>
        <p:txBody>
          <a:bodyPr/>
          <a:lstStyle/>
          <a:p>
            <a:pPr marL="0" indent="0">
              <a:buSzTx/>
              <a:buNone/>
            </a:pPr>
          </a:p>
        </p:txBody>
      </p:sp>
      <p:sp>
        <p:nvSpPr>
          <p:cNvPr id="2742" name="Slide Number"/>
          <p:cNvSpPr txBox="1"/>
          <p:nvPr>
            <p:ph type="sldNum" sz="quarter" idx="2"/>
          </p:nvPr>
        </p:nvSpPr>
        <p:spPr>
          <a:xfrm>
            <a:off x="9796017" y="7210549"/>
            <a:ext cx="247567" cy="2794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743" name="image7.png" descr="image7.png"/>
          <p:cNvPicPr>
            <a:picLocks noChangeAspect="1"/>
          </p:cNvPicPr>
          <p:nvPr/>
        </p:nvPicPr>
        <p:blipFill>
          <a:blip r:embed="rId2">
            <a:extLst/>
          </a:blip>
          <a:stretch>
            <a:fillRect/>
          </a:stretch>
        </p:blipFill>
        <p:spPr>
          <a:xfrm>
            <a:off x="294069" y="1179925"/>
            <a:ext cx="9412494" cy="5903286"/>
          </a:xfrm>
          <a:prstGeom prst="rect">
            <a:avLst/>
          </a:prstGeom>
          <a:ln w="12700">
            <a:miter lim="400000"/>
          </a:ln>
        </p:spPr>
      </p:pic>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5" name="Comparing image reconstruction (simulation)"/>
          <p:cNvSpPr txBox="1"/>
          <p:nvPr/>
        </p:nvSpPr>
        <p:spPr>
          <a:xfrm>
            <a:off x="2116" y="283780"/>
            <a:ext cx="10051274" cy="5207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marL="44628" marR="44628" algn="ctr" defTabSz="1000224">
              <a:buClr>
                <a:srgbClr val="FFD300"/>
              </a:buClr>
              <a:buFont typeface="Helvetica"/>
              <a:defRPr b="1" sz="2800">
                <a:solidFill>
                  <a:srgbClr val="FFD300"/>
                </a:solidFill>
                <a:uFill>
                  <a:solidFill>
                    <a:srgbClr val="FFD300"/>
                  </a:solidFill>
                </a:uFill>
              </a:defRPr>
            </a:lvl1pPr>
          </a:lstStyle>
          <a:p>
            <a:pPr/>
            <a:r>
              <a:t>Comparing image reconstruction (simulation)</a:t>
            </a:r>
          </a:p>
        </p:txBody>
      </p:sp>
      <p:sp>
        <p:nvSpPr>
          <p:cNvPr id="2746" name="Line"/>
          <p:cNvSpPr/>
          <p:nvPr/>
        </p:nvSpPr>
        <p:spPr>
          <a:xfrm>
            <a:off x="340318" y="1012863"/>
            <a:ext cx="9286398"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2747" name="Object at in-focus depth"/>
          <p:cNvSpPr txBox="1"/>
          <p:nvPr/>
        </p:nvSpPr>
        <p:spPr>
          <a:xfrm>
            <a:off x="192137" y="2798012"/>
            <a:ext cx="6236693" cy="343216"/>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lnSpc>
                <a:spcPct val="90000"/>
              </a:lnSpc>
              <a:buClr>
                <a:srgbClr val="FFFDA9"/>
              </a:buClr>
              <a:buFont typeface="Arial"/>
              <a:defRPr b="1" sz="1800">
                <a:solidFill>
                  <a:srgbClr val="FFFDA9"/>
                </a:solidFill>
                <a:uFill>
                  <a:solidFill>
                    <a:srgbClr val="FFFDA9"/>
                  </a:solidFill>
                </a:uFill>
                <a:latin typeface="+mn-lt"/>
                <a:ea typeface="+mn-ea"/>
                <a:cs typeface="+mn-cs"/>
                <a:sym typeface="Arial"/>
              </a:defRPr>
            </a:lvl1pPr>
          </a:lstStyle>
          <a:p>
            <a:pPr/>
            <a:r>
              <a:t>Object at in-focus depth</a:t>
            </a:r>
          </a:p>
        </p:txBody>
      </p:sp>
      <p:sp>
        <p:nvSpPr>
          <p:cNvPr id="2748" name="standard…"/>
          <p:cNvSpPr txBox="1"/>
          <p:nvPr/>
        </p:nvSpPr>
        <p:spPr>
          <a:xfrm>
            <a:off x="275162" y="2147540"/>
            <a:ext cx="2020062" cy="558950"/>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4628" marR="44628" algn="ctr" defTabSz="1000224">
              <a:lnSpc>
                <a:spcPct val="90000"/>
              </a:lnSpc>
              <a:buClr>
                <a:srgbClr val="FFFFFF"/>
              </a:buClr>
              <a:buFont typeface="Arial"/>
              <a:defRPr b="1" sz="1600">
                <a:solidFill>
                  <a:srgbClr val="FFFFFF"/>
                </a:solidFill>
                <a:uFill>
                  <a:solidFill>
                    <a:srgbClr val="FFFFFF"/>
                  </a:solidFill>
                </a:uFill>
                <a:latin typeface="+mn-lt"/>
                <a:ea typeface="+mn-ea"/>
                <a:cs typeface="+mn-cs"/>
                <a:sym typeface="Arial"/>
              </a:defRPr>
            </a:pPr>
            <a:r>
              <a:t>standard</a:t>
            </a:r>
          </a:p>
          <a:p>
            <a:pPr marL="44628" marR="44628" algn="ctr" defTabSz="1000224">
              <a:lnSpc>
                <a:spcPct val="90000"/>
              </a:lnSpc>
              <a:buClr>
                <a:srgbClr val="FFFFFF"/>
              </a:buClr>
              <a:buFont typeface="Arial"/>
              <a:defRPr b="1" sz="1600">
                <a:solidFill>
                  <a:srgbClr val="FFFFFF"/>
                </a:solidFill>
                <a:uFill>
                  <a:solidFill>
                    <a:srgbClr val="FFFFFF"/>
                  </a:solidFill>
                </a:uFill>
                <a:latin typeface="+mn-lt"/>
                <a:ea typeface="+mn-ea"/>
                <a:cs typeface="+mn-cs"/>
                <a:sym typeface="Arial"/>
              </a:defRPr>
            </a:pPr>
            <a:r>
              <a:t>lens</a:t>
            </a:r>
          </a:p>
        </p:txBody>
      </p:sp>
      <p:sp>
        <p:nvSpPr>
          <p:cNvPr id="2749" name="coded…"/>
          <p:cNvSpPr txBox="1"/>
          <p:nvPr/>
        </p:nvSpPr>
        <p:spPr>
          <a:xfrm>
            <a:off x="2205878" y="2147540"/>
            <a:ext cx="2020062" cy="558950"/>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4628" marR="44628" algn="ctr" defTabSz="1000224">
              <a:lnSpc>
                <a:spcPct val="90000"/>
              </a:lnSpc>
              <a:buClr>
                <a:srgbClr val="FFFFFF"/>
              </a:buClr>
              <a:buFont typeface="Arial"/>
              <a:defRPr b="1" sz="1600">
                <a:solidFill>
                  <a:srgbClr val="FFFFFF"/>
                </a:solidFill>
                <a:uFill>
                  <a:solidFill>
                    <a:srgbClr val="FFFFFF"/>
                  </a:solidFill>
                </a:uFill>
                <a:latin typeface="+mn-lt"/>
                <a:ea typeface="+mn-ea"/>
                <a:cs typeface="+mn-cs"/>
                <a:sym typeface="Arial"/>
              </a:defRPr>
            </a:pPr>
            <a:r>
              <a:t>coded</a:t>
            </a:r>
          </a:p>
          <a:p>
            <a:pPr marL="44628" marR="44628" algn="ctr" defTabSz="1000224">
              <a:lnSpc>
                <a:spcPct val="90000"/>
              </a:lnSpc>
              <a:buClr>
                <a:srgbClr val="FFFFFF"/>
              </a:buClr>
              <a:buFont typeface="Arial"/>
              <a:defRPr b="1" sz="1600">
                <a:solidFill>
                  <a:srgbClr val="FFFFFF"/>
                </a:solidFill>
                <a:uFill>
                  <a:solidFill>
                    <a:srgbClr val="FFFFFF"/>
                  </a:solidFill>
                </a:uFill>
                <a:latin typeface="+mn-lt"/>
                <a:ea typeface="+mn-ea"/>
                <a:cs typeface="+mn-cs"/>
                <a:sym typeface="Arial"/>
              </a:defRPr>
            </a:pPr>
            <a:r>
              <a:t>aperture</a:t>
            </a:r>
          </a:p>
        </p:txBody>
      </p:sp>
      <p:sp>
        <p:nvSpPr>
          <p:cNvPr id="2750" name="focus…"/>
          <p:cNvSpPr txBox="1"/>
          <p:nvPr/>
        </p:nvSpPr>
        <p:spPr>
          <a:xfrm>
            <a:off x="4132236" y="2147540"/>
            <a:ext cx="2020061" cy="558950"/>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4628" marR="44628" algn="ctr" defTabSz="1000224">
              <a:lnSpc>
                <a:spcPct val="90000"/>
              </a:lnSpc>
              <a:buClr>
                <a:srgbClr val="FFFFFF"/>
              </a:buClr>
              <a:buFont typeface="Arial"/>
              <a:defRPr b="1" sz="1600">
                <a:solidFill>
                  <a:srgbClr val="FFFFFF"/>
                </a:solidFill>
                <a:uFill>
                  <a:solidFill>
                    <a:srgbClr val="FFFFFF"/>
                  </a:solidFill>
                </a:uFill>
                <a:latin typeface="+mn-lt"/>
                <a:ea typeface="+mn-ea"/>
                <a:cs typeface="+mn-cs"/>
                <a:sym typeface="Arial"/>
              </a:defRPr>
            </a:pPr>
            <a:r>
              <a:t>focus</a:t>
            </a:r>
          </a:p>
          <a:p>
            <a:pPr marL="44628" marR="44628" algn="ctr" defTabSz="1000224">
              <a:lnSpc>
                <a:spcPct val="90000"/>
              </a:lnSpc>
              <a:buClr>
                <a:srgbClr val="FFFFFF"/>
              </a:buClr>
              <a:buFont typeface="Arial"/>
              <a:defRPr b="1" sz="1600">
                <a:solidFill>
                  <a:srgbClr val="FFFFFF"/>
                </a:solidFill>
                <a:uFill>
                  <a:solidFill>
                    <a:srgbClr val="FFFFFF"/>
                  </a:solidFill>
                </a:uFill>
                <a:latin typeface="+mn-lt"/>
                <a:ea typeface="+mn-ea"/>
                <a:cs typeface="+mn-cs"/>
                <a:sym typeface="Arial"/>
              </a:defRPr>
            </a:pPr>
            <a:r>
              <a:t>sweep</a:t>
            </a:r>
          </a:p>
        </p:txBody>
      </p:sp>
      <p:sp>
        <p:nvSpPr>
          <p:cNvPr id="2751" name="wavefront…"/>
          <p:cNvSpPr txBox="1"/>
          <p:nvPr/>
        </p:nvSpPr>
        <p:spPr>
          <a:xfrm>
            <a:off x="6074066" y="2147540"/>
            <a:ext cx="1882776" cy="558950"/>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4628" marR="44628" algn="ctr" defTabSz="1000224">
              <a:lnSpc>
                <a:spcPct val="90000"/>
              </a:lnSpc>
              <a:buClr>
                <a:srgbClr val="FFFFFF"/>
              </a:buClr>
              <a:buFont typeface="Arial"/>
              <a:defRPr b="1" sz="1600">
                <a:solidFill>
                  <a:srgbClr val="FFFFFF"/>
                </a:solidFill>
                <a:uFill>
                  <a:solidFill>
                    <a:srgbClr val="FFFFFF"/>
                  </a:solidFill>
                </a:uFill>
                <a:latin typeface="+mn-lt"/>
                <a:ea typeface="+mn-ea"/>
                <a:cs typeface="+mn-cs"/>
                <a:sym typeface="Arial"/>
              </a:defRPr>
            </a:pPr>
            <a:r>
              <a:t>wavefront </a:t>
            </a:r>
          </a:p>
          <a:p>
            <a:pPr marL="44628" marR="44628" algn="ctr" defTabSz="1000224">
              <a:lnSpc>
                <a:spcPct val="90000"/>
              </a:lnSpc>
              <a:buClr>
                <a:srgbClr val="FFFFFF"/>
              </a:buClr>
              <a:buFont typeface="Arial"/>
              <a:defRPr b="1" sz="1600">
                <a:solidFill>
                  <a:srgbClr val="FFFFFF"/>
                </a:solidFill>
                <a:uFill>
                  <a:solidFill>
                    <a:srgbClr val="FFFFFF"/>
                  </a:solidFill>
                </a:uFill>
                <a:latin typeface="+mn-lt"/>
                <a:ea typeface="+mn-ea"/>
                <a:cs typeface="+mn-cs"/>
                <a:sym typeface="Arial"/>
              </a:defRPr>
            </a:pPr>
            <a:r>
              <a:t>coding</a:t>
            </a:r>
          </a:p>
        </p:txBody>
      </p:sp>
      <p:sp>
        <p:nvSpPr>
          <p:cNvPr id="2752" name="lattice-focal…"/>
          <p:cNvSpPr txBox="1"/>
          <p:nvPr/>
        </p:nvSpPr>
        <p:spPr>
          <a:xfrm>
            <a:off x="7989964" y="2147540"/>
            <a:ext cx="1990643" cy="558950"/>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4628" marR="44628" algn="ctr" defTabSz="1000224">
              <a:lnSpc>
                <a:spcPct val="90000"/>
              </a:lnSpc>
              <a:buClr>
                <a:srgbClr val="FFFB00"/>
              </a:buClr>
              <a:buFont typeface="Arial"/>
              <a:defRPr b="1" sz="1600">
                <a:solidFill>
                  <a:srgbClr val="FFFB00"/>
                </a:solidFill>
                <a:uFill>
                  <a:solidFill>
                    <a:srgbClr val="FFFB00"/>
                  </a:solidFill>
                </a:uFill>
                <a:latin typeface="+mn-lt"/>
                <a:ea typeface="+mn-ea"/>
                <a:cs typeface="+mn-cs"/>
                <a:sym typeface="Arial"/>
              </a:defRPr>
            </a:pPr>
            <a:r>
              <a:t>lattice-focal</a:t>
            </a:r>
          </a:p>
          <a:p>
            <a:pPr marL="44628" marR="44628" algn="ctr" defTabSz="1000224">
              <a:lnSpc>
                <a:spcPct val="90000"/>
              </a:lnSpc>
              <a:buClr>
                <a:srgbClr val="FFFB00"/>
              </a:buClr>
              <a:buFont typeface="Arial"/>
              <a:defRPr b="1" sz="1600">
                <a:solidFill>
                  <a:srgbClr val="FFFB00"/>
                </a:solidFill>
                <a:uFill>
                  <a:solidFill>
                    <a:srgbClr val="FFFB00"/>
                  </a:solidFill>
                </a:uFill>
                <a:latin typeface="+mn-lt"/>
                <a:ea typeface="+mn-ea"/>
                <a:cs typeface="+mn-cs"/>
                <a:sym typeface="Arial"/>
              </a:defRPr>
            </a:pPr>
            <a:r>
              <a:t>lens</a:t>
            </a:r>
          </a:p>
        </p:txBody>
      </p:sp>
      <p:pic>
        <p:nvPicPr>
          <p:cNvPr id="2753" name="image.png" descr="image.png"/>
          <p:cNvPicPr>
            <a:picLocks noChangeAspect="0"/>
          </p:cNvPicPr>
          <p:nvPr/>
        </p:nvPicPr>
        <p:blipFill>
          <a:blip r:embed="rId3">
            <a:extLst/>
          </a:blip>
          <a:stretch>
            <a:fillRect/>
          </a:stretch>
        </p:blipFill>
        <p:spPr>
          <a:xfrm>
            <a:off x="310682" y="3190257"/>
            <a:ext cx="1804327" cy="1795611"/>
          </a:xfrm>
          <a:prstGeom prst="rect">
            <a:avLst/>
          </a:prstGeom>
          <a:ln w="12700">
            <a:miter lim="400000"/>
          </a:ln>
        </p:spPr>
      </p:pic>
      <p:pic>
        <p:nvPicPr>
          <p:cNvPr id="2754" name="image.png" descr="image.png"/>
          <p:cNvPicPr>
            <a:picLocks noChangeAspect="0"/>
          </p:cNvPicPr>
          <p:nvPr/>
        </p:nvPicPr>
        <p:blipFill>
          <a:blip r:embed="rId4">
            <a:extLst/>
          </a:blip>
          <a:stretch>
            <a:fillRect/>
          </a:stretch>
        </p:blipFill>
        <p:spPr>
          <a:xfrm>
            <a:off x="2245756" y="3190257"/>
            <a:ext cx="1804328" cy="1795611"/>
          </a:xfrm>
          <a:prstGeom prst="rect">
            <a:avLst/>
          </a:prstGeom>
          <a:ln w="12700">
            <a:miter lim="400000"/>
          </a:ln>
        </p:spPr>
      </p:pic>
      <p:pic>
        <p:nvPicPr>
          <p:cNvPr id="2755" name="image.png" descr="image.png"/>
          <p:cNvPicPr>
            <a:picLocks noChangeAspect="0"/>
          </p:cNvPicPr>
          <p:nvPr/>
        </p:nvPicPr>
        <p:blipFill>
          <a:blip r:embed="rId5">
            <a:extLst/>
          </a:blip>
          <a:stretch>
            <a:fillRect/>
          </a:stretch>
        </p:blipFill>
        <p:spPr>
          <a:xfrm>
            <a:off x="4182574" y="3190257"/>
            <a:ext cx="1804327" cy="1795611"/>
          </a:xfrm>
          <a:prstGeom prst="rect">
            <a:avLst/>
          </a:prstGeom>
          <a:ln w="12700">
            <a:miter lim="400000"/>
          </a:ln>
        </p:spPr>
      </p:pic>
      <p:pic>
        <p:nvPicPr>
          <p:cNvPr id="2756" name="image.png" descr="image.png"/>
          <p:cNvPicPr>
            <a:picLocks noChangeAspect="0"/>
          </p:cNvPicPr>
          <p:nvPr/>
        </p:nvPicPr>
        <p:blipFill>
          <a:blip r:embed="rId6">
            <a:extLst/>
          </a:blip>
          <a:stretch>
            <a:fillRect/>
          </a:stretch>
        </p:blipFill>
        <p:spPr>
          <a:xfrm>
            <a:off x="6119392" y="3190257"/>
            <a:ext cx="1804327" cy="1795611"/>
          </a:xfrm>
          <a:prstGeom prst="rect">
            <a:avLst/>
          </a:prstGeom>
          <a:ln w="12700">
            <a:miter lim="400000"/>
          </a:ln>
        </p:spPr>
      </p:pic>
      <p:pic>
        <p:nvPicPr>
          <p:cNvPr id="2757" name="image.png" descr="image.png"/>
          <p:cNvPicPr>
            <a:picLocks noChangeAspect="0"/>
          </p:cNvPicPr>
          <p:nvPr/>
        </p:nvPicPr>
        <p:blipFill>
          <a:blip r:embed="rId7">
            <a:extLst/>
          </a:blip>
          <a:stretch>
            <a:fillRect/>
          </a:stretch>
        </p:blipFill>
        <p:spPr>
          <a:xfrm>
            <a:off x="8056210" y="3190257"/>
            <a:ext cx="1804327" cy="1795611"/>
          </a:xfrm>
          <a:prstGeom prst="rect">
            <a:avLst/>
          </a:prstGeom>
          <a:ln w="12700">
            <a:miter lim="400000"/>
          </a:ln>
        </p:spPr>
      </p:pic>
      <p:pic>
        <p:nvPicPr>
          <p:cNvPr id="2758" name="image.png" descr="image.png"/>
          <p:cNvPicPr>
            <a:picLocks noChangeAspect="0"/>
          </p:cNvPicPr>
          <p:nvPr/>
        </p:nvPicPr>
        <p:blipFill>
          <a:blip r:embed="rId8">
            <a:extLst/>
          </a:blip>
          <a:stretch>
            <a:fillRect/>
          </a:stretch>
        </p:blipFill>
        <p:spPr>
          <a:xfrm>
            <a:off x="8056210" y="5526293"/>
            <a:ext cx="1804327" cy="1795610"/>
          </a:xfrm>
          <a:prstGeom prst="rect">
            <a:avLst/>
          </a:prstGeom>
          <a:ln w="12700">
            <a:miter lim="400000"/>
          </a:ln>
        </p:spPr>
      </p:pic>
      <p:pic>
        <p:nvPicPr>
          <p:cNvPr id="2759" name="image.png" descr="image.png"/>
          <p:cNvPicPr>
            <a:picLocks noChangeAspect="0"/>
          </p:cNvPicPr>
          <p:nvPr/>
        </p:nvPicPr>
        <p:blipFill>
          <a:blip r:embed="rId9">
            <a:extLst/>
          </a:blip>
          <a:stretch>
            <a:fillRect/>
          </a:stretch>
        </p:blipFill>
        <p:spPr>
          <a:xfrm>
            <a:off x="6119392" y="5526293"/>
            <a:ext cx="1804327" cy="1795610"/>
          </a:xfrm>
          <a:prstGeom prst="rect">
            <a:avLst/>
          </a:prstGeom>
          <a:ln w="12700">
            <a:miter lim="400000"/>
          </a:ln>
        </p:spPr>
      </p:pic>
      <p:pic>
        <p:nvPicPr>
          <p:cNvPr id="2760" name="image.png" descr="image.png"/>
          <p:cNvPicPr>
            <a:picLocks noChangeAspect="0"/>
          </p:cNvPicPr>
          <p:nvPr/>
        </p:nvPicPr>
        <p:blipFill>
          <a:blip r:embed="rId10">
            <a:extLst/>
          </a:blip>
          <a:stretch>
            <a:fillRect/>
          </a:stretch>
        </p:blipFill>
        <p:spPr>
          <a:xfrm>
            <a:off x="4182574" y="5526293"/>
            <a:ext cx="1804327" cy="1795610"/>
          </a:xfrm>
          <a:prstGeom prst="rect">
            <a:avLst/>
          </a:prstGeom>
          <a:ln w="12700">
            <a:miter lim="400000"/>
          </a:ln>
        </p:spPr>
      </p:pic>
      <p:pic>
        <p:nvPicPr>
          <p:cNvPr id="2761" name="image.png" descr="image.png"/>
          <p:cNvPicPr>
            <a:picLocks noChangeAspect="0"/>
          </p:cNvPicPr>
          <p:nvPr/>
        </p:nvPicPr>
        <p:blipFill>
          <a:blip r:embed="rId11">
            <a:extLst/>
          </a:blip>
          <a:stretch>
            <a:fillRect/>
          </a:stretch>
        </p:blipFill>
        <p:spPr>
          <a:xfrm>
            <a:off x="2245756" y="5526293"/>
            <a:ext cx="1804328" cy="1795610"/>
          </a:xfrm>
          <a:prstGeom prst="rect">
            <a:avLst/>
          </a:prstGeom>
          <a:ln w="12700">
            <a:miter lim="400000"/>
          </a:ln>
        </p:spPr>
      </p:pic>
      <p:pic>
        <p:nvPicPr>
          <p:cNvPr id="2762" name="image.png" descr="image.png"/>
          <p:cNvPicPr>
            <a:picLocks noChangeAspect="0"/>
          </p:cNvPicPr>
          <p:nvPr/>
        </p:nvPicPr>
        <p:blipFill>
          <a:blip r:embed="rId12">
            <a:extLst/>
          </a:blip>
          <a:stretch>
            <a:fillRect/>
          </a:stretch>
        </p:blipFill>
        <p:spPr>
          <a:xfrm>
            <a:off x="310682" y="5526293"/>
            <a:ext cx="1804327" cy="1795610"/>
          </a:xfrm>
          <a:prstGeom prst="rect">
            <a:avLst/>
          </a:prstGeom>
          <a:ln w="12700">
            <a:miter lim="400000"/>
          </a:ln>
        </p:spPr>
      </p:pic>
      <p:sp>
        <p:nvSpPr>
          <p:cNvPr id="2763" name="&lt;"/>
          <p:cNvSpPr txBox="1"/>
          <p:nvPr/>
        </p:nvSpPr>
        <p:spPr>
          <a:xfrm>
            <a:off x="2027843" y="1504476"/>
            <a:ext cx="350496" cy="4953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2600"/>
              </a:buClr>
              <a:buFont typeface="Arial"/>
              <a:defRPr b="1" sz="2800">
                <a:solidFill>
                  <a:srgbClr val="FF2600"/>
                </a:solidFill>
                <a:uFill>
                  <a:solidFill>
                    <a:srgbClr val="FF2600"/>
                  </a:solidFill>
                </a:uFill>
                <a:latin typeface="+mn-lt"/>
                <a:ea typeface="+mn-ea"/>
                <a:cs typeface="+mn-cs"/>
                <a:sym typeface="Arial"/>
              </a:defRPr>
            </a:lvl1pPr>
          </a:lstStyle>
          <a:p>
            <a:pPr/>
            <a:r>
              <a:t>&lt;</a:t>
            </a:r>
          </a:p>
        </p:txBody>
      </p:sp>
      <p:grpSp>
        <p:nvGrpSpPr>
          <p:cNvPr id="2766" name="Group"/>
          <p:cNvGrpSpPr/>
          <p:nvPr/>
        </p:nvGrpSpPr>
        <p:grpSpPr>
          <a:xfrm>
            <a:off x="3833912" y="1504476"/>
            <a:ext cx="1437359" cy="1278718"/>
            <a:chOff x="0" y="0"/>
            <a:chExt cx="1437357" cy="1278716"/>
          </a:xfrm>
        </p:grpSpPr>
        <p:sp>
          <p:nvSpPr>
            <p:cNvPr id="2764" name="&lt;"/>
            <p:cNvSpPr/>
            <p:nvPr/>
          </p:nvSpPr>
          <p:spPr>
            <a:xfrm>
              <a:off x="0" y="0"/>
              <a:ext cx="1270000"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FF2600"/>
                </a:buClr>
                <a:buFont typeface="Arial"/>
                <a:defRPr b="1" sz="2800">
                  <a:solidFill>
                    <a:srgbClr val="FF2600"/>
                  </a:solidFill>
                  <a:uFill>
                    <a:solidFill>
                      <a:srgbClr val="FF2600"/>
                    </a:solidFill>
                  </a:uFill>
                  <a:latin typeface="+mn-lt"/>
                  <a:ea typeface="+mn-ea"/>
                  <a:cs typeface="+mn-cs"/>
                  <a:sym typeface="Arial"/>
                </a:defRPr>
              </a:lvl1pPr>
            </a:lstStyle>
            <a:p>
              <a:pPr/>
              <a:r>
                <a:t>&lt;</a:t>
              </a:r>
            </a:p>
          </p:txBody>
        </p:sp>
        <p:sp>
          <p:nvSpPr>
            <p:cNvPr id="2765" name="&lt;"/>
            <p:cNvSpPr/>
            <p:nvPr/>
          </p:nvSpPr>
          <p:spPr>
            <a:xfrm>
              <a:off x="167357" y="871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buClr>
                  <a:srgbClr val="FF2600"/>
                </a:buClr>
                <a:buFont typeface="Arial"/>
                <a:defRPr b="1" sz="2800">
                  <a:solidFill>
                    <a:srgbClr val="FF2600"/>
                  </a:solidFill>
                  <a:uFill>
                    <a:solidFill>
                      <a:srgbClr val="FF2600"/>
                    </a:solidFill>
                  </a:uFill>
                  <a:latin typeface="+mn-lt"/>
                  <a:ea typeface="+mn-ea"/>
                  <a:cs typeface="+mn-cs"/>
                  <a:sym typeface="Arial"/>
                </a:defRPr>
              </a:lvl1pPr>
            </a:lstStyle>
            <a:p>
              <a:pPr/>
              <a:r>
                <a:t>&lt;</a:t>
              </a:r>
            </a:p>
          </p:txBody>
        </p:sp>
      </p:grpSp>
      <p:sp>
        <p:nvSpPr>
          <p:cNvPr id="2767" name="&lt;"/>
          <p:cNvSpPr txBox="1"/>
          <p:nvPr/>
        </p:nvSpPr>
        <p:spPr>
          <a:xfrm>
            <a:off x="5826516" y="1504476"/>
            <a:ext cx="350496" cy="4953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2600"/>
              </a:buClr>
              <a:buFont typeface="Arial"/>
              <a:defRPr b="1" sz="2800">
                <a:solidFill>
                  <a:srgbClr val="FF2600"/>
                </a:solidFill>
                <a:uFill>
                  <a:solidFill>
                    <a:srgbClr val="FF2600"/>
                  </a:solidFill>
                </a:uFill>
                <a:latin typeface="+mn-lt"/>
                <a:ea typeface="+mn-ea"/>
                <a:cs typeface="+mn-cs"/>
                <a:sym typeface="Arial"/>
              </a:defRPr>
            </a:lvl1pPr>
          </a:lstStyle>
          <a:p>
            <a:pPr/>
            <a:r>
              <a:t>&lt;</a:t>
            </a:r>
          </a:p>
        </p:txBody>
      </p:sp>
      <p:sp>
        <p:nvSpPr>
          <p:cNvPr id="2768" name="&lt;"/>
          <p:cNvSpPr txBox="1"/>
          <p:nvPr/>
        </p:nvSpPr>
        <p:spPr>
          <a:xfrm>
            <a:off x="7788175" y="1504476"/>
            <a:ext cx="350497" cy="4953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2600"/>
              </a:buClr>
              <a:buFont typeface="Arial"/>
              <a:defRPr b="1" sz="2800">
                <a:solidFill>
                  <a:srgbClr val="FF2600"/>
                </a:solidFill>
                <a:uFill>
                  <a:solidFill>
                    <a:srgbClr val="FF2600"/>
                  </a:solidFill>
                </a:uFill>
                <a:latin typeface="+mn-lt"/>
                <a:ea typeface="+mn-ea"/>
                <a:cs typeface="+mn-cs"/>
                <a:sym typeface="Arial"/>
              </a:defRPr>
            </a:lvl1pPr>
          </a:lstStyle>
          <a:p>
            <a:pPr/>
            <a:r>
              <a:t>&lt;</a:t>
            </a:r>
          </a:p>
        </p:txBody>
      </p:sp>
      <p:pic>
        <p:nvPicPr>
          <p:cNvPr id="2769" name="pic-stdcamera.png" descr="pic-stdcamera.png"/>
          <p:cNvPicPr>
            <a:picLocks noChangeAspect="0"/>
          </p:cNvPicPr>
          <p:nvPr/>
        </p:nvPicPr>
        <p:blipFill>
          <a:blip r:embed="rId13">
            <a:extLst/>
          </a:blip>
          <a:stretch>
            <a:fillRect/>
          </a:stretch>
        </p:blipFill>
        <p:spPr>
          <a:xfrm>
            <a:off x="723846" y="1242980"/>
            <a:ext cx="1117899" cy="861196"/>
          </a:xfrm>
          <a:prstGeom prst="rect">
            <a:avLst/>
          </a:prstGeom>
          <a:ln w="12700">
            <a:miter lim="400000"/>
          </a:ln>
        </p:spPr>
      </p:pic>
      <p:pic>
        <p:nvPicPr>
          <p:cNvPr id="2770" name="pic-coded.png" descr="pic-coded.png"/>
          <p:cNvPicPr>
            <a:picLocks noChangeAspect="0"/>
          </p:cNvPicPr>
          <p:nvPr/>
        </p:nvPicPr>
        <p:blipFill>
          <a:blip r:embed="rId14">
            <a:extLst/>
          </a:blip>
          <a:stretch>
            <a:fillRect/>
          </a:stretch>
        </p:blipFill>
        <p:spPr>
          <a:xfrm>
            <a:off x="2716450" y="1242980"/>
            <a:ext cx="921776" cy="861196"/>
          </a:xfrm>
          <a:prstGeom prst="rect">
            <a:avLst/>
          </a:prstGeom>
          <a:ln w="12700">
            <a:miter lim="400000"/>
          </a:ln>
        </p:spPr>
      </p:pic>
      <p:pic>
        <p:nvPicPr>
          <p:cNvPr id="2771" name="pic-wfc.png" descr="pic-wfc.png"/>
          <p:cNvPicPr>
            <a:picLocks noChangeAspect="0"/>
          </p:cNvPicPr>
          <p:nvPr/>
        </p:nvPicPr>
        <p:blipFill>
          <a:blip r:embed="rId15">
            <a:extLst/>
          </a:blip>
          <a:stretch>
            <a:fillRect/>
          </a:stretch>
        </p:blipFill>
        <p:spPr>
          <a:xfrm>
            <a:off x="6339049" y="1244723"/>
            <a:ext cx="1295280" cy="859453"/>
          </a:xfrm>
          <a:prstGeom prst="rect">
            <a:avLst/>
          </a:prstGeom>
          <a:ln w="3175">
            <a:solidFill>
              <a:srgbClr val="FFFFFF"/>
            </a:solidFill>
            <a:miter lim="400000"/>
          </a:ln>
        </p:spPr>
      </p:pic>
      <p:grpSp>
        <p:nvGrpSpPr>
          <p:cNvPr id="2774" name="Group"/>
          <p:cNvGrpSpPr/>
          <p:nvPr/>
        </p:nvGrpSpPr>
        <p:grpSpPr>
          <a:xfrm>
            <a:off x="4536466" y="1244723"/>
            <a:ext cx="1108746" cy="859453"/>
            <a:chOff x="0" y="0"/>
            <a:chExt cx="1108745" cy="859451"/>
          </a:xfrm>
        </p:grpSpPr>
        <p:pic>
          <p:nvPicPr>
            <p:cNvPr id="2772" name="image.png" descr="image.png"/>
            <p:cNvPicPr>
              <a:picLocks noChangeAspect="0"/>
            </p:cNvPicPr>
            <p:nvPr/>
          </p:nvPicPr>
          <p:blipFill>
            <a:blip r:embed="rId16">
              <a:extLst/>
            </a:blip>
            <a:srcRect l="1292" t="0" r="0" b="0"/>
            <a:stretch>
              <a:fillRect/>
            </a:stretch>
          </p:blipFill>
          <p:spPr>
            <a:xfrm>
              <a:off x="0" y="0"/>
              <a:ext cx="1108746" cy="859452"/>
            </a:xfrm>
            <a:prstGeom prst="rect">
              <a:avLst/>
            </a:prstGeom>
            <a:ln w="12700" cap="flat">
              <a:noFill/>
              <a:miter lim="400000"/>
            </a:ln>
            <a:effectLst/>
          </p:spPr>
        </p:pic>
        <p:sp>
          <p:nvSpPr>
            <p:cNvPr id="2773" name="Line"/>
            <p:cNvSpPr/>
            <p:nvPr/>
          </p:nvSpPr>
          <p:spPr>
            <a:xfrm flipH="1">
              <a:off x="442800" y="73219"/>
              <a:ext cx="245808" cy="1744"/>
            </a:xfrm>
            <a:prstGeom prst="line">
              <a:avLst/>
            </a:prstGeom>
            <a:noFill/>
            <a:ln w="12700" cap="flat">
              <a:solidFill>
                <a:srgbClr val="FFFB00"/>
              </a:solidFill>
              <a:prstDash val="solid"/>
              <a:round/>
              <a:tailEnd type="triangle" w="med" len="med"/>
            </a:ln>
            <a:effectLst/>
          </p:spPr>
          <p:txBody>
            <a:bodyPr wrap="square" lIns="0" tIns="0" rIns="0" bIns="0" numCol="1" anchor="t">
              <a:noAutofit/>
            </a:bodyPr>
            <a:lstStyle/>
            <a:p>
              <a:pPr defTabSz="353020">
                <a:defRPr sz="900"/>
              </a:pPr>
            </a:p>
          </p:txBody>
        </p:sp>
      </p:grpSp>
      <p:pic>
        <p:nvPicPr>
          <p:cNvPr id="2775" name="lens.png" descr="lens.png"/>
          <p:cNvPicPr>
            <a:picLocks noChangeAspect="0"/>
          </p:cNvPicPr>
          <p:nvPr/>
        </p:nvPicPr>
        <p:blipFill>
          <a:blip r:embed="rId17">
            <a:extLst/>
          </a:blip>
          <a:stretch>
            <a:fillRect/>
          </a:stretch>
        </p:blipFill>
        <p:spPr>
          <a:xfrm>
            <a:off x="8547823" y="1245377"/>
            <a:ext cx="862939" cy="862939"/>
          </a:xfrm>
          <a:prstGeom prst="rect">
            <a:avLst/>
          </a:prstGeom>
          <a:ln w="12700">
            <a:miter lim="400000"/>
          </a:ln>
        </p:spPr>
      </p:pic>
      <p:sp>
        <p:nvSpPr>
          <p:cNvPr id="2776" name="Object at extreme depth"/>
          <p:cNvSpPr txBox="1"/>
          <p:nvPr/>
        </p:nvSpPr>
        <p:spPr>
          <a:xfrm>
            <a:off x="192137" y="5109641"/>
            <a:ext cx="6236693" cy="343216"/>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100"/>
              </a:spcBef>
              <a:buClr>
                <a:srgbClr val="FFFDA9"/>
              </a:buClr>
              <a:buFont typeface="Arial"/>
              <a:defRPr b="1" sz="1800">
                <a:solidFill>
                  <a:srgbClr val="FFFDA9"/>
                </a:solidFill>
                <a:uFill>
                  <a:solidFill>
                    <a:srgbClr val="FFFDA9"/>
                  </a:solidFill>
                </a:uFill>
                <a:latin typeface="+mn-lt"/>
                <a:ea typeface="+mn-ea"/>
                <a:cs typeface="+mn-cs"/>
                <a:sym typeface="Arial"/>
              </a:defRPr>
            </a:lvl1pPr>
          </a:lstStyle>
          <a:p>
            <a:pPr/>
            <a:r>
              <a:t>Object at extreme depth</a:t>
            </a:r>
          </a:p>
        </p:txBody>
      </p:sp>
      <p:sp>
        <p:nvSpPr>
          <p:cNvPr id="2777" name="35"/>
          <p:cNvSpPr txBox="1"/>
          <p:nvPr/>
        </p:nvSpPr>
        <p:spPr>
          <a:xfrm>
            <a:off x="7562853" y="137721"/>
            <a:ext cx="2353469" cy="279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buClr>
                <a:srgbClr val="FFFFFF"/>
              </a:buClr>
              <a:buFont typeface="Arial"/>
              <a:defRPr>
                <a:solidFill>
                  <a:srgbClr val="FFFFFF"/>
                </a:solidFill>
                <a:uFill>
                  <a:solidFill>
                    <a:srgbClr val="FFFFFF"/>
                  </a:solidFill>
                </a:uFill>
                <a:latin typeface="+mn-lt"/>
                <a:ea typeface="+mn-ea"/>
                <a:cs typeface="+mn-cs"/>
                <a:sym typeface="Arial"/>
              </a:defRPr>
            </a:lvl1pPr>
          </a:lstStyle>
          <a:p>
            <a:pPr/>
            <a:r>
              <a:t>35</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750"/>
                                        </p:tgtEl>
                                        <p:attrNameLst>
                                          <p:attrName>style.visibility</p:attrName>
                                        </p:attrNameLst>
                                      </p:cBhvr>
                                      <p:to>
                                        <p:strVal val="visible"/>
                                      </p:to>
                                    </p:set>
                                    <p:animEffect filter="fade" transition="in">
                                      <p:cBhvr>
                                        <p:cTn id="7" dur="500"/>
                                        <p:tgtEl>
                                          <p:spTgt spid="2750"/>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2755"/>
                                        </p:tgtEl>
                                        <p:attrNameLst>
                                          <p:attrName>style.visibility</p:attrName>
                                        </p:attrNameLst>
                                      </p:cBhvr>
                                      <p:to>
                                        <p:strVal val="visible"/>
                                      </p:to>
                                    </p:set>
                                    <p:animEffect filter="fade" transition="in">
                                      <p:cBhvr>
                                        <p:cTn id="11" dur="500"/>
                                        <p:tgtEl>
                                          <p:spTgt spid="2755"/>
                                        </p:tgtEl>
                                      </p:cBhvr>
                                    </p:animEffect>
                                  </p:childTnLst>
                                </p:cTn>
                              </p:par>
                            </p:childTnLst>
                          </p:cTn>
                        </p:par>
                        <p:par>
                          <p:cTn id="12" fill="hold">
                            <p:stCondLst>
                              <p:cond delay="1000"/>
                            </p:stCondLst>
                            <p:childTnLst>
                              <p:par>
                                <p:cTn id="13" presetClass="entr" nodeType="afterEffect" presetID="10" grpId="3" fill="hold">
                                  <p:stCondLst>
                                    <p:cond delay="0"/>
                                  </p:stCondLst>
                                  <p:iterate type="el" backwards="0">
                                    <p:tmAbs val="0"/>
                                  </p:iterate>
                                  <p:childTnLst>
                                    <p:set>
                                      <p:cBhvr>
                                        <p:cTn id="14" fill="hold"/>
                                        <p:tgtEl>
                                          <p:spTgt spid="2760"/>
                                        </p:tgtEl>
                                        <p:attrNameLst>
                                          <p:attrName>style.visibility</p:attrName>
                                        </p:attrNameLst>
                                      </p:cBhvr>
                                      <p:to>
                                        <p:strVal val="visible"/>
                                      </p:to>
                                    </p:set>
                                    <p:animEffect filter="fade" transition="in">
                                      <p:cBhvr>
                                        <p:cTn id="15" dur="500"/>
                                        <p:tgtEl>
                                          <p:spTgt spid="2760"/>
                                        </p:tgtEl>
                                      </p:cBhvr>
                                    </p:animEffect>
                                  </p:childTnLst>
                                </p:cTn>
                              </p:par>
                            </p:childTnLst>
                          </p:cTn>
                        </p:par>
                        <p:par>
                          <p:cTn id="16" fill="hold">
                            <p:stCondLst>
                              <p:cond delay="1500"/>
                            </p:stCondLst>
                            <p:childTnLst>
                              <p:par>
                                <p:cTn id="17" presetClass="entr" nodeType="afterEffect" presetID="10" grpId="4" fill="hold">
                                  <p:stCondLst>
                                    <p:cond delay="0"/>
                                  </p:stCondLst>
                                  <p:iterate type="el" backwards="0">
                                    <p:tmAbs val="0"/>
                                  </p:iterate>
                                  <p:childTnLst>
                                    <p:set>
                                      <p:cBhvr>
                                        <p:cTn id="18" fill="hold"/>
                                        <p:tgtEl>
                                          <p:spTgt spid="2751"/>
                                        </p:tgtEl>
                                        <p:attrNameLst>
                                          <p:attrName>style.visibility</p:attrName>
                                        </p:attrNameLst>
                                      </p:cBhvr>
                                      <p:to>
                                        <p:strVal val="visible"/>
                                      </p:to>
                                    </p:set>
                                    <p:animEffect filter="fade" transition="in">
                                      <p:cBhvr>
                                        <p:cTn id="19" dur="500"/>
                                        <p:tgtEl>
                                          <p:spTgt spid="2751"/>
                                        </p:tgtEl>
                                      </p:cBhvr>
                                    </p:animEffect>
                                  </p:childTnLst>
                                </p:cTn>
                              </p:par>
                            </p:childTnLst>
                          </p:cTn>
                        </p:par>
                        <p:par>
                          <p:cTn id="20" fill="hold">
                            <p:stCondLst>
                              <p:cond delay="2000"/>
                            </p:stCondLst>
                            <p:childTnLst>
                              <p:par>
                                <p:cTn id="21" presetClass="entr" nodeType="afterEffect" presetID="10" grpId="5" fill="hold">
                                  <p:stCondLst>
                                    <p:cond delay="0"/>
                                  </p:stCondLst>
                                  <p:iterate type="el" backwards="0">
                                    <p:tmAbs val="0"/>
                                  </p:iterate>
                                  <p:childTnLst>
                                    <p:set>
                                      <p:cBhvr>
                                        <p:cTn id="22" fill="hold"/>
                                        <p:tgtEl>
                                          <p:spTgt spid="2756"/>
                                        </p:tgtEl>
                                        <p:attrNameLst>
                                          <p:attrName>style.visibility</p:attrName>
                                        </p:attrNameLst>
                                      </p:cBhvr>
                                      <p:to>
                                        <p:strVal val="visible"/>
                                      </p:to>
                                    </p:set>
                                    <p:animEffect filter="fade" transition="in">
                                      <p:cBhvr>
                                        <p:cTn id="23" dur="500"/>
                                        <p:tgtEl>
                                          <p:spTgt spid="2756"/>
                                        </p:tgtEl>
                                      </p:cBhvr>
                                    </p:animEffect>
                                  </p:childTnLst>
                                </p:cTn>
                              </p:par>
                            </p:childTnLst>
                          </p:cTn>
                        </p:par>
                        <p:par>
                          <p:cTn id="24" fill="hold">
                            <p:stCondLst>
                              <p:cond delay="2500"/>
                            </p:stCondLst>
                            <p:childTnLst>
                              <p:par>
                                <p:cTn id="25" presetClass="entr" nodeType="afterEffect" presetID="10" grpId="6" fill="hold">
                                  <p:stCondLst>
                                    <p:cond delay="0"/>
                                  </p:stCondLst>
                                  <p:iterate type="el" backwards="0">
                                    <p:tmAbs val="0"/>
                                  </p:iterate>
                                  <p:childTnLst>
                                    <p:set>
                                      <p:cBhvr>
                                        <p:cTn id="26" fill="hold"/>
                                        <p:tgtEl>
                                          <p:spTgt spid="2759"/>
                                        </p:tgtEl>
                                        <p:attrNameLst>
                                          <p:attrName>style.visibility</p:attrName>
                                        </p:attrNameLst>
                                      </p:cBhvr>
                                      <p:to>
                                        <p:strVal val="visible"/>
                                      </p:to>
                                    </p:set>
                                    <p:animEffect filter="fade" transition="in">
                                      <p:cBhvr>
                                        <p:cTn id="27" dur="500"/>
                                        <p:tgtEl>
                                          <p:spTgt spid="2759"/>
                                        </p:tgtEl>
                                      </p:cBhvr>
                                    </p:animEffect>
                                  </p:childTnLst>
                                </p:cTn>
                              </p:par>
                            </p:childTnLst>
                          </p:cTn>
                        </p:par>
                        <p:par>
                          <p:cTn id="28" fill="hold">
                            <p:stCondLst>
                              <p:cond delay="3000"/>
                            </p:stCondLst>
                            <p:childTnLst>
                              <p:par>
                                <p:cTn id="29" presetClass="entr" nodeType="afterEffect" presetID="10" grpId="7" fill="hold">
                                  <p:stCondLst>
                                    <p:cond delay="0"/>
                                  </p:stCondLst>
                                  <p:iterate type="el" backwards="0">
                                    <p:tmAbs val="0"/>
                                  </p:iterate>
                                  <p:childTnLst>
                                    <p:set>
                                      <p:cBhvr>
                                        <p:cTn id="30" fill="hold"/>
                                        <p:tgtEl>
                                          <p:spTgt spid="2752"/>
                                        </p:tgtEl>
                                        <p:attrNameLst>
                                          <p:attrName>style.visibility</p:attrName>
                                        </p:attrNameLst>
                                      </p:cBhvr>
                                      <p:to>
                                        <p:strVal val="visible"/>
                                      </p:to>
                                    </p:set>
                                    <p:animEffect filter="fade" transition="in">
                                      <p:cBhvr>
                                        <p:cTn id="31" dur="500"/>
                                        <p:tgtEl>
                                          <p:spTgt spid="2752"/>
                                        </p:tgtEl>
                                      </p:cBhvr>
                                    </p:animEffect>
                                  </p:childTnLst>
                                </p:cTn>
                              </p:par>
                            </p:childTnLst>
                          </p:cTn>
                        </p:par>
                        <p:par>
                          <p:cTn id="32" fill="hold">
                            <p:stCondLst>
                              <p:cond delay="3500"/>
                            </p:stCondLst>
                            <p:childTnLst>
                              <p:par>
                                <p:cTn id="33" presetClass="entr" nodeType="afterEffect" presetID="10" grpId="8" fill="hold">
                                  <p:stCondLst>
                                    <p:cond delay="0"/>
                                  </p:stCondLst>
                                  <p:iterate type="el" backwards="0">
                                    <p:tmAbs val="0"/>
                                  </p:iterate>
                                  <p:childTnLst>
                                    <p:set>
                                      <p:cBhvr>
                                        <p:cTn id="34" fill="hold"/>
                                        <p:tgtEl>
                                          <p:spTgt spid="2757"/>
                                        </p:tgtEl>
                                        <p:attrNameLst>
                                          <p:attrName>style.visibility</p:attrName>
                                        </p:attrNameLst>
                                      </p:cBhvr>
                                      <p:to>
                                        <p:strVal val="visible"/>
                                      </p:to>
                                    </p:set>
                                    <p:animEffect filter="fade" transition="in">
                                      <p:cBhvr>
                                        <p:cTn id="35" dur="500"/>
                                        <p:tgtEl>
                                          <p:spTgt spid="2757"/>
                                        </p:tgtEl>
                                      </p:cBhvr>
                                    </p:animEffect>
                                  </p:childTnLst>
                                </p:cTn>
                              </p:par>
                            </p:childTnLst>
                          </p:cTn>
                        </p:par>
                        <p:par>
                          <p:cTn id="36" fill="hold">
                            <p:stCondLst>
                              <p:cond delay="4000"/>
                            </p:stCondLst>
                            <p:childTnLst>
                              <p:par>
                                <p:cTn id="37" presetClass="entr" nodeType="afterEffect" presetID="10" grpId="9" fill="hold">
                                  <p:stCondLst>
                                    <p:cond delay="0"/>
                                  </p:stCondLst>
                                  <p:iterate type="el" backwards="0">
                                    <p:tmAbs val="0"/>
                                  </p:iterate>
                                  <p:childTnLst>
                                    <p:set>
                                      <p:cBhvr>
                                        <p:cTn id="38" fill="hold"/>
                                        <p:tgtEl>
                                          <p:spTgt spid="2758"/>
                                        </p:tgtEl>
                                        <p:attrNameLst>
                                          <p:attrName>style.visibility</p:attrName>
                                        </p:attrNameLst>
                                      </p:cBhvr>
                                      <p:to>
                                        <p:strVal val="visible"/>
                                      </p:to>
                                    </p:set>
                                    <p:animEffect filter="fade" transition="in">
                                      <p:cBhvr>
                                        <p:cTn id="39" dur="500"/>
                                        <p:tgtEl>
                                          <p:spTgt spid="2758"/>
                                        </p:tgtEl>
                                      </p:cBhvr>
                                    </p:animEffect>
                                  </p:childTnLst>
                                </p:cTn>
                              </p:par>
                            </p:childTnLst>
                          </p:cTn>
                        </p:par>
                        <p:par>
                          <p:cTn id="40" fill="hold">
                            <p:stCondLst>
                              <p:cond delay="4500"/>
                            </p:stCondLst>
                            <p:childTnLst>
                              <p:par>
                                <p:cTn id="41" presetClass="entr" nodeType="afterEffect" presetID="10" grpId="10" fill="hold">
                                  <p:stCondLst>
                                    <p:cond delay="0"/>
                                  </p:stCondLst>
                                  <p:iterate type="el" backwards="0">
                                    <p:tmAbs val="0"/>
                                  </p:iterate>
                                  <p:childTnLst>
                                    <p:set>
                                      <p:cBhvr>
                                        <p:cTn id="42" fill="hold"/>
                                        <p:tgtEl>
                                          <p:spTgt spid="2774"/>
                                        </p:tgtEl>
                                        <p:attrNameLst>
                                          <p:attrName>style.visibility</p:attrName>
                                        </p:attrNameLst>
                                      </p:cBhvr>
                                      <p:to>
                                        <p:strVal val="visible"/>
                                      </p:to>
                                    </p:set>
                                    <p:animEffect filter="fade" transition="in">
                                      <p:cBhvr>
                                        <p:cTn id="43" dur="500"/>
                                        <p:tgtEl>
                                          <p:spTgt spid="2774"/>
                                        </p:tgtEl>
                                      </p:cBhvr>
                                    </p:animEffect>
                                  </p:childTnLst>
                                </p:cTn>
                              </p:par>
                            </p:childTnLst>
                          </p:cTn>
                        </p:par>
                        <p:par>
                          <p:cTn id="44" fill="hold">
                            <p:stCondLst>
                              <p:cond delay="5000"/>
                            </p:stCondLst>
                            <p:childTnLst>
                              <p:par>
                                <p:cTn id="45" presetClass="entr" nodeType="afterEffect" presetID="10" grpId="11" fill="hold">
                                  <p:stCondLst>
                                    <p:cond delay="0"/>
                                  </p:stCondLst>
                                  <p:iterate type="el" backwards="0">
                                    <p:tmAbs val="0"/>
                                  </p:iterate>
                                  <p:childTnLst>
                                    <p:set>
                                      <p:cBhvr>
                                        <p:cTn id="46" fill="hold"/>
                                        <p:tgtEl>
                                          <p:spTgt spid="2771"/>
                                        </p:tgtEl>
                                        <p:attrNameLst>
                                          <p:attrName>style.visibility</p:attrName>
                                        </p:attrNameLst>
                                      </p:cBhvr>
                                      <p:to>
                                        <p:strVal val="visible"/>
                                      </p:to>
                                    </p:set>
                                    <p:animEffect filter="fade" transition="in">
                                      <p:cBhvr>
                                        <p:cTn id="47" dur="500"/>
                                        <p:tgtEl>
                                          <p:spTgt spid="2771"/>
                                        </p:tgtEl>
                                      </p:cBhvr>
                                    </p:animEffect>
                                  </p:childTnLst>
                                </p:cTn>
                              </p:par>
                            </p:childTnLst>
                          </p:cTn>
                        </p:par>
                        <p:par>
                          <p:cTn id="48" fill="hold">
                            <p:stCondLst>
                              <p:cond delay="5500"/>
                            </p:stCondLst>
                            <p:childTnLst>
                              <p:par>
                                <p:cTn id="49" presetClass="entr" nodeType="afterEffect" presetID="10" grpId="12" fill="hold">
                                  <p:stCondLst>
                                    <p:cond delay="0"/>
                                  </p:stCondLst>
                                  <p:iterate type="el" backwards="0">
                                    <p:tmAbs val="0"/>
                                  </p:iterate>
                                  <p:childTnLst>
                                    <p:set>
                                      <p:cBhvr>
                                        <p:cTn id="50" fill="hold"/>
                                        <p:tgtEl>
                                          <p:spTgt spid="2775"/>
                                        </p:tgtEl>
                                        <p:attrNameLst>
                                          <p:attrName>style.visibility</p:attrName>
                                        </p:attrNameLst>
                                      </p:cBhvr>
                                      <p:to>
                                        <p:strVal val="visible"/>
                                      </p:to>
                                    </p:set>
                                    <p:animEffect filter="fade" transition="in">
                                      <p:cBhvr>
                                        <p:cTn id="51" dur="500"/>
                                        <p:tgtEl>
                                          <p:spTgt spid="2775"/>
                                        </p:tgtEl>
                                      </p:cBhvr>
                                    </p:animEffect>
                                  </p:childTnLst>
                                </p:cTn>
                              </p:par>
                            </p:childTnLst>
                          </p:cTn>
                        </p:par>
                      </p:childTnLst>
                    </p:cTn>
                  </p:par>
                  <p:par>
                    <p:cTn id="52" fill="hold">
                      <p:stCondLst>
                        <p:cond delay="indefinite"/>
                      </p:stCondLst>
                      <p:childTnLst>
                        <p:par>
                          <p:cTn id="53" fill="hold">
                            <p:stCondLst>
                              <p:cond delay="0"/>
                            </p:stCondLst>
                            <p:childTnLst>
                              <p:par>
                                <p:cTn id="54" presetClass="entr" nodeType="clickEffect" presetID="10" grpId="13" fill="hold">
                                  <p:stCondLst>
                                    <p:cond delay="0"/>
                                  </p:stCondLst>
                                  <p:iterate type="el" backwards="0">
                                    <p:tmAbs val="0"/>
                                  </p:iterate>
                                  <p:childTnLst>
                                    <p:set>
                                      <p:cBhvr>
                                        <p:cTn id="55" fill="hold"/>
                                        <p:tgtEl>
                                          <p:spTgt spid="2763"/>
                                        </p:tgtEl>
                                        <p:attrNameLst>
                                          <p:attrName>style.visibility</p:attrName>
                                        </p:attrNameLst>
                                      </p:cBhvr>
                                      <p:to>
                                        <p:strVal val="visible"/>
                                      </p:to>
                                    </p:set>
                                    <p:animEffect filter="fade" transition="in">
                                      <p:cBhvr>
                                        <p:cTn id="56" dur="500"/>
                                        <p:tgtEl>
                                          <p:spTgt spid="2763"/>
                                        </p:tgtEl>
                                      </p:cBhvr>
                                    </p:animEffect>
                                  </p:childTnLst>
                                </p:cTn>
                              </p:par>
                            </p:childTnLst>
                          </p:cTn>
                        </p:par>
                        <p:par>
                          <p:cTn id="57" fill="hold">
                            <p:stCondLst>
                              <p:cond delay="500"/>
                            </p:stCondLst>
                            <p:childTnLst>
                              <p:par>
                                <p:cTn id="58" presetClass="entr" nodeType="afterEffect" presetID="10" grpId="14" fill="hold">
                                  <p:stCondLst>
                                    <p:cond delay="0"/>
                                  </p:stCondLst>
                                  <p:iterate type="el" backwards="0">
                                    <p:tmAbs val="0"/>
                                  </p:iterate>
                                  <p:childTnLst>
                                    <p:set>
                                      <p:cBhvr>
                                        <p:cTn id="59" fill="hold"/>
                                        <p:tgtEl>
                                          <p:spTgt spid="2766"/>
                                        </p:tgtEl>
                                        <p:attrNameLst>
                                          <p:attrName>style.visibility</p:attrName>
                                        </p:attrNameLst>
                                      </p:cBhvr>
                                      <p:to>
                                        <p:strVal val="visible"/>
                                      </p:to>
                                    </p:set>
                                    <p:animEffect filter="fade" transition="in">
                                      <p:cBhvr>
                                        <p:cTn id="60" dur="500"/>
                                        <p:tgtEl>
                                          <p:spTgt spid="2766"/>
                                        </p:tgtEl>
                                      </p:cBhvr>
                                    </p:animEffect>
                                  </p:childTnLst>
                                </p:cTn>
                              </p:par>
                            </p:childTnLst>
                          </p:cTn>
                        </p:par>
                        <p:par>
                          <p:cTn id="61" fill="hold">
                            <p:stCondLst>
                              <p:cond delay="1000"/>
                            </p:stCondLst>
                            <p:childTnLst>
                              <p:par>
                                <p:cTn id="62" presetClass="entr" nodeType="afterEffect" presetID="10" grpId="15" fill="hold">
                                  <p:stCondLst>
                                    <p:cond delay="0"/>
                                  </p:stCondLst>
                                  <p:iterate type="el" backwards="0">
                                    <p:tmAbs val="0"/>
                                  </p:iterate>
                                  <p:childTnLst>
                                    <p:set>
                                      <p:cBhvr>
                                        <p:cTn id="63" fill="hold"/>
                                        <p:tgtEl>
                                          <p:spTgt spid="2767"/>
                                        </p:tgtEl>
                                        <p:attrNameLst>
                                          <p:attrName>style.visibility</p:attrName>
                                        </p:attrNameLst>
                                      </p:cBhvr>
                                      <p:to>
                                        <p:strVal val="visible"/>
                                      </p:to>
                                    </p:set>
                                    <p:animEffect filter="fade" transition="in">
                                      <p:cBhvr>
                                        <p:cTn id="64" dur="500"/>
                                        <p:tgtEl>
                                          <p:spTgt spid="2767"/>
                                        </p:tgtEl>
                                      </p:cBhvr>
                                    </p:animEffect>
                                  </p:childTnLst>
                                </p:cTn>
                              </p:par>
                            </p:childTnLst>
                          </p:cTn>
                        </p:par>
                        <p:par>
                          <p:cTn id="65" fill="hold">
                            <p:stCondLst>
                              <p:cond delay="1500"/>
                            </p:stCondLst>
                            <p:childTnLst>
                              <p:par>
                                <p:cTn id="66" presetClass="entr" nodeType="afterEffect" presetID="10" grpId="16" fill="hold">
                                  <p:stCondLst>
                                    <p:cond delay="0"/>
                                  </p:stCondLst>
                                  <p:iterate type="el" backwards="0">
                                    <p:tmAbs val="0"/>
                                  </p:iterate>
                                  <p:childTnLst>
                                    <p:set>
                                      <p:cBhvr>
                                        <p:cTn id="67" fill="hold"/>
                                        <p:tgtEl>
                                          <p:spTgt spid="2768"/>
                                        </p:tgtEl>
                                        <p:attrNameLst>
                                          <p:attrName>style.visibility</p:attrName>
                                        </p:attrNameLst>
                                      </p:cBhvr>
                                      <p:to>
                                        <p:strVal val="visible"/>
                                      </p:to>
                                    </p:set>
                                    <p:animEffect filter="fade" transition="in">
                                      <p:cBhvr>
                                        <p:cTn id="68" dur="500"/>
                                        <p:tgtEl>
                                          <p:spTgt spid="27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71" grpId="11"/>
      <p:bldP build="whole" bldLvl="1" animBg="1" rev="0" advAuto="0" spid="2756" grpId="5"/>
      <p:bldP build="whole" bldLvl="1" animBg="1" rev="0" advAuto="0" spid="2774" grpId="10"/>
      <p:bldP build="whole" bldLvl="1" animBg="1" rev="0" advAuto="0" spid="2750" grpId="1"/>
      <p:bldP build="whole" bldLvl="1" animBg="1" rev="0" advAuto="0" spid="2758" grpId="9"/>
      <p:bldP build="whole" bldLvl="1" animBg="1" rev="0" advAuto="0" spid="2752" grpId="7"/>
      <p:bldP build="whole" bldLvl="1" animBg="1" rev="0" advAuto="0" spid="2766" grpId="14"/>
      <p:bldP build="whole" bldLvl="1" animBg="1" rev="0" advAuto="0" spid="2767" grpId="15"/>
      <p:bldP build="whole" bldLvl="1" animBg="1" rev="0" advAuto="0" spid="2755" grpId="2"/>
      <p:bldP build="whole" bldLvl="1" animBg="1" rev="0" advAuto="0" spid="2775" grpId="12"/>
      <p:bldP build="whole" bldLvl="1" animBg="1" rev="0" advAuto="0" spid="2759" grpId="6"/>
      <p:bldP build="whole" bldLvl="1" animBg="1" rev="0" advAuto="0" spid="2751" grpId="4"/>
      <p:bldP build="whole" bldLvl="1" animBg="1" rev="0" advAuto="0" spid="2757" grpId="8"/>
      <p:bldP build="whole" bldLvl="1" animBg="1" rev="0" advAuto="0" spid="2763" grpId="13"/>
      <p:bldP build="whole" bldLvl="1" animBg="1" rev="0" advAuto="0" spid="2768" grpId="16"/>
      <p:bldP build="whole" bldLvl="1" animBg="1" rev="0" advAuto="0" spid="2760" grpId="3"/>
    </p:bldLst>
  </p:timing>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1" name="References"/>
          <p:cNvSpPr txBox="1"/>
          <p:nvPr>
            <p:ph type="title"/>
          </p:nvPr>
        </p:nvSpPr>
        <p:spPr>
          <a:prstGeom prst="rect">
            <a:avLst/>
          </a:prstGeom>
        </p:spPr>
        <p:txBody>
          <a:bodyPr/>
          <a:lstStyle/>
          <a:p>
            <a:pPr/>
            <a:r>
              <a:t>References</a:t>
            </a:r>
          </a:p>
        </p:txBody>
      </p:sp>
      <p:sp>
        <p:nvSpPr>
          <p:cNvPr id="2782" name="http://www.cdm-optics.com/site/publications.php…"/>
          <p:cNvSpPr txBox="1"/>
          <p:nvPr>
            <p:ph type="body" idx="1"/>
          </p:nvPr>
        </p:nvSpPr>
        <p:spPr>
          <a:prstGeom prst="rect">
            <a:avLst/>
          </a:prstGeom>
        </p:spPr>
        <p:txBody>
          <a:bodyPr/>
          <a:lstStyle/>
          <a:p>
            <a:pPr/>
            <a:r>
              <a:rPr u="sng">
                <a:hlinkClick r:id="rId2" invalidUrl="" action="" tgtFrame="" tooltip="" history="1" highlightClick="0" endSnd="0"/>
              </a:rPr>
              <a:t>http://www.cdm-optics.com/site/publications.php</a:t>
            </a:r>
            <a:r>
              <a:t> </a:t>
            </a:r>
          </a:p>
          <a:p>
            <a:pPr/>
            <a:r>
              <a:rPr u="sng">
                <a:hlinkClick r:id="rId3" invalidUrl="" action="" tgtFrame="" tooltip="" history="1" highlightClick="0" endSnd="0"/>
              </a:rPr>
              <a:t>http://www.wisdom.weizmann.ac.il/~levina/papers/lattice/</a:t>
            </a:r>
          </a:p>
          <a:p>
            <a:pPr/>
            <a:r>
              <a:rPr u="sng">
                <a:hlinkClick r:id="rId4" invalidUrl="" action="" tgtFrame="" tooltip="" history="1" highlightClick="0" endSnd="0"/>
              </a:rPr>
              <a:t>http://www1.cs.columbia.edu/CAVE/publications/pdfs/Nagahara_ECCV08.pdf</a:t>
            </a:r>
          </a:p>
          <a:p>
            <a:pPr/>
            <a:r>
              <a:rPr u="sng">
                <a:hlinkClick r:id="rId5" invalidUrl="" action="" tgtFrame="" tooltip="" history="1" highlightClick="0" endSnd="0"/>
              </a:rPr>
              <a:t>http://groups.csail.mit.edu/graphics/CodedAperture/</a:t>
            </a:r>
          </a:p>
          <a:p>
            <a:pPr/>
            <a:r>
              <a:rPr u="sng">
                <a:hlinkClick r:id="rId6" invalidUrl="" action="" tgtFrame="" tooltip="" history="1" highlightClick="0" endSnd="0"/>
              </a:rPr>
              <a:t>http://web.media.mit.edu/~raskar/Mask/</a:t>
            </a:r>
            <a:r>
              <a:t> </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4" name="In cell phones"/>
          <p:cNvSpPr txBox="1"/>
          <p:nvPr>
            <p:ph type="title"/>
          </p:nvPr>
        </p:nvSpPr>
        <p:spPr>
          <a:prstGeom prst="rect">
            <a:avLst/>
          </a:prstGeom>
        </p:spPr>
        <p:txBody>
          <a:bodyPr/>
          <a:lstStyle/>
          <a:p>
            <a:pPr/>
            <a:r>
              <a:t>In cell phones</a:t>
            </a:r>
          </a:p>
        </p:txBody>
      </p:sp>
      <p:sp>
        <p:nvSpPr>
          <p:cNvPr id="2785" name="e.g. Nokia E7…"/>
          <p:cNvSpPr txBox="1"/>
          <p:nvPr>
            <p:ph type="body" idx="1"/>
          </p:nvPr>
        </p:nvSpPr>
        <p:spPr>
          <a:prstGeom prst="rect">
            <a:avLst/>
          </a:prstGeom>
        </p:spPr>
        <p:txBody>
          <a:bodyPr/>
          <a:lstStyle/>
          <a:p>
            <a:pPr marL="291542" indent="-250902">
              <a:buClrTx/>
              <a:buFontTx/>
              <a:defRPr sz="3000"/>
            </a:pPr>
            <a:r>
              <a:t>e.g. Nokia E7</a:t>
            </a:r>
          </a:p>
          <a:p>
            <a:pPr marL="291542" indent="-250902">
              <a:buClrTx/>
              <a:buFontTx/>
              <a:defRPr sz="3000"/>
            </a:pPr>
            <a:r>
              <a:t>Also exploits chromatic aberrations to focus R, G &amp; B at different depths</a:t>
            </a:r>
          </a:p>
          <a:p>
            <a:pPr marL="291542" indent="-250902">
              <a:buClrTx/>
              <a:buFontTx/>
              <a:defRPr sz="3000"/>
            </a:pPr>
            <a:r>
              <a:rPr u="sng">
                <a:hlinkClick r:id="rId2" invalidUrl="" action="" tgtFrame="" tooltip="" history="1" highlightClick="0" endSnd="0"/>
              </a:rPr>
              <a:t>http://www.allaboutsymbian.com/features/item/12789_EDoF_versus_Auto-focus_Underst.php</a:t>
            </a:r>
          </a:p>
          <a:p>
            <a:pPr marL="291542" indent="-250902">
              <a:buClrTx/>
              <a:buFontTx/>
              <a:defRPr sz="3000"/>
            </a:pPr>
            <a:r>
              <a:rPr u="sng">
                <a:hlinkClick r:id="rId3" invalidUrl="" action="" tgtFrame="" tooltip="" history="1" highlightClick="0" endSnd="0"/>
              </a:rPr>
              <a:t>http://www.tessera.com/Pages/tessera.aspx</a:t>
            </a:r>
          </a:p>
          <a:p>
            <a:pPr marL="291542" indent="-250902">
              <a:buClrTx/>
              <a:buFontTx/>
              <a:defRPr sz="3000"/>
            </a:pPr>
            <a:r>
              <a:rPr u="sng">
                <a:hlinkClick r:id="rId4" invalidUrl="" action="" tgtFrame="" tooltip="" history="1" highlightClick="0" endSnd="0"/>
              </a:rPr>
              <a:t>http://www.tessera.com/technologies/imagingandoptics/Documents/OptiML_Focus.pdf</a:t>
            </a: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78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78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789" name="Other application"/>
          <p:cNvSpPr txBox="1"/>
          <p:nvPr>
            <p:ph type="title"/>
          </p:nvPr>
        </p:nvSpPr>
        <p:spPr>
          <a:prstGeom prst="rect">
            <a:avLst/>
          </a:prstGeom>
        </p:spPr>
        <p:txBody>
          <a:bodyPr/>
          <a:lstStyle/>
          <a:p>
            <a:pPr/>
            <a:r>
              <a:t>Other application</a:t>
            </a:r>
          </a:p>
        </p:txBody>
      </p:sp>
      <p:sp>
        <p:nvSpPr>
          <p:cNvPr id="2790" name="Single-image depth sensing…"/>
          <p:cNvSpPr txBox="1"/>
          <p:nvPr>
            <p:ph type="body" idx="1"/>
          </p:nvPr>
        </p:nvSpPr>
        <p:spPr>
          <a:prstGeom prst="rect">
            <a:avLst/>
          </a:prstGeom>
        </p:spPr>
        <p:txBody>
          <a:bodyPr/>
          <a:lstStyle/>
          <a:p>
            <a:pPr/>
            <a:r>
              <a:t>Single-image depth sensing</a:t>
            </a:r>
          </a:p>
          <a:p>
            <a:pPr lvl="1"/>
            <a:r>
              <a:t>Blur depends A LOT on depth</a:t>
            </a:r>
          </a:p>
          <a:p>
            <a:pPr lvl="1" marL="648869" indent="-150394">
              <a:defRPr sz="2000"/>
            </a:pPr>
            <a:r>
              <a:t>Passive Ranging Through Wave-Front Coding: Information and Application. Johnson, Dowski, Cathey</a:t>
            </a:r>
          </a:p>
          <a:p>
            <a:pPr lvl="1" marL="633830" indent="-135355">
              <a:defRPr sz="1800"/>
            </a:pPr>
            <a:r>
              <a:t>http://graphics.stanford.edu/courses/cs448a-06-winter/johnson-ranging-optics00.pdf</a:t>
            </a:r>
          </a:p>
        </p:txBody>
      </p:sp>
      <p:pic>
        <p:nvPicPr>
          <p:cNvPr id="2791" name="image.png" descr="image.png"/>
          <p:cNvPicPr>
            <a:picLocks noChangeAspect="0"/>
          </p:cNvPicPr>
          <p:nvPr/>
        </p:nvPicPr>
        <p:blipFill>
          <a:blip r:embed="rId3">
            <a:extLst/>
          </a:blip>
          <a:stretch>
            <a:fillRect/>
          </a:stretch>
        </p:blipFill>
        <p:spPr>
          <a:xfrm>
            <a:off x="2116" y="3265437"/>
            <a:ext cx="8286173" cy="4226439"/>
          </a:xfrm>
          <a:prstGeom prst="rect">
            <a:avLst/>
          </a:prstGeom>
          <a:ln w="12700">
            <a:miter lim="400000"/>
          </a:ln>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79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79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795" name="Single image depth sensing"/>
          <p:cNvSpPr txBox="1"/>
          <p:nvPr>
            <p:ph type="title"/>
          </p:nvPr>
        </p:nvSpPr>
        <p:spPr>
          <a:prstGeom prst="rect">
            <a:avLst/>
          </a:prstGeom>
        </p:spPr>
        <p:txBody>
          <a:bodyPr/>
          <a:lstStyle/>
          <a:p>
            <a:pPr/>
            <a:r>
              <a:t>Single image depth sensing</a:t>
            </a:r>
          </a:p>
        </p:txBody>
      </p:sp>
      <p:sp>
        <p:nvSpPr>
          <p:cNvPr id="2796" name="Double-click to edit"/>
          <p:cNvSpPr txBox="1"/>
          <p:nvPr>
            <p:ph type="body" idx="1"/>
          </p:nvPr>
        </p:nvSpPr>
        <p:spPr>
          <a:prstGeom prst="rect">
            <a:avLst/>
          </a:prstGeom>
        </p:spPr>
        <p:txBody>
          <a:bodyPr/>
          <a:lstStyle/>
          <a:p>
            <a:pPr/>
          </a:p>
        </p:txBody>
      </p:sp>
      <p:pic>
        <p:nvPicPr>
          <p:cNvPr id="2797" name="image.png" descr="image.png"/>
          <p:cNvPicPr>
            <a:picLocks noChangeAspect="0"/>
          </p:cNvPicPr>
          <p:nvPr/>
        </p:nvPicPr>
        <p:blipFill>
          <a:blip r:embed="rId3">
            <a:extLst/>
          </a:blip>
          <a:stretch>
            <a:fillRect/>
          </a:stretch>
        </p:blipFill>
        <p:spPr>
          <a:xfrm>
            <a:off x="257075" y="1000224"/>
            <a:ext cx="8698030" cy="3279167"/>
          </a:xfrm>
          <a:prstGeom prst="rect">
            <a:avLst/>
          </a:prstGeom>
          <a:ln w="12700">
            <a:miter lim="400000"/>
          </a:ln>
        </p:spPr>
      </p:pic>
      <p:pic>
        <p:nvPicPr>
          <p:cNvPr id="2798" name="image.png" descr="image.png"/>
          <p:cNvPicPr>
            <a:picLocks noChangeAspect="0"/>
          </p:cNvPicPr>
          <p:nvPr/>
        </p:nvPicPr>
        <p:blipFill>
          <a:blip r:embed="rId4">
            <a:extLst/>
          </a:blip>
          <a:stretch>
            <a:fillRect/>
          </a:stretch>
        </p:blipFill>
        <p:spPr>
          <a:xfrm>
            <a:off x="2116" y="4187213"/>
            <a:ext cx="4706939" cy="3324493"/>
          </a:xfrm>
          <a:prstGeom prst="rect">
            <a:avLst/>
          </a:prstGeom>
          <a:ln w="12700">
            <a:miter lim="400000"/>
          </a:ln>
        </p:spPr>
      </p:pic>
      <p:pic>
        <p:nvPicPr>
          <p:cNvPr id="2799" name="image.png" descr="image.png"/>
          <p:cNvPicPr>
            <a:picLocks noChangeAspect="0"/>
          </p:cNvPicPr>
          <p:nvPr/>
        </p:nvPicPr>
        <p:blipFill>
          <a:blip r:embed="rId5">
            <a:extLst/>
          </a:blip>
          <a:stretch>
            <a:fillRect/>
          </a:stretch>
        </p:blipFill>
        <p:spPr>
          <a:xfrm>
            <a:off x="4934594" y="4098957"/>
            <a:ext cx="4187215" cy="3190259"/>
          </a:xfrm>
          <a:prstGeom prst="rect">
            <a:avLst/>
          </a:prstGeom>
          <a:ln w="12700">
            <a:miter lim="400000"/>
          </a:ln>
        </p:spPr>
      </p:pic>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0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80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803" name="Important take-home idea"/>
          <p:cNvSpPr txBox="1"/>
          <p:nvPr>
            <p:ph type="title"/>
          </p:nvPr>
        </p:nvSpPr>
        <p:spPr>
          <a:prstGeom prst="rect">
            <a:avLst/>
          </a:prstGeom>
        </p:spPr>
        <p:txBody>
          <a:bodyPr/>
          <a:lstStyle>
            <a:lvl1pPr>
              <a:defRPr sz="3800"/>
            </a:lvl1pPr>
          </a:lstStyle>
          <a:p>
            <a:pPr/>
            <a:r>
              <a:t>Important take-home idea</a:t>
            </a:r>
          </a:p>
        </p:txBody>
      </p:sp>
      <p:sp>
        <p:nvSpPr>
          <p:cNvPr id="2804" name="Coded imaging…"/>
          <p:cNvSpPr txBox="1"/>
          <p:nvPr>
            <p:ph type="body" idx="1"/>
          </p:nvPr>
        </p:nvSpPr>
        <p:spPr>
          <a:prstGeom prst="rect">
            <a:avLst/>
          </a:prstGeom>
        </p:spPr>
        <p:txBody>
          <a:bodyPr/>
          <a:lstStyle/>
          <a:p>
            <a:pPr marL="421881" indent="-376554">
              <a:buSzTx/>
              <a:buNone/>
            </a:pPr>
            <a:r>
              <a:t>Coded imaging</a:t>
            </a:r>
          </a:p>
          <a:p>
            <a:pPr/>
            <a:r>
              <a:t>What the sensor records is not the image we want, it's been coded (like in communication theory)</a:t>
            </a:r>
          </a:p>
          <a:p>
            <a:pPr/>
            <a:r>
              <a:t>Image processing decodes it</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06" name="Image and Depth from a Conventional Camera with a Coded Aperture"/>
          <p:cNvSpPr txBox="1"/>
          <p:nvPr>
            <p:ph type="title"/>
          </p:nvPr>
        </p:nvSpPr>
        <p:spPr>
          <a:xfrm>
            <a:off x="786606" y="147091"/>
            <a:ext cx="8472488" cy="2343664"/>
          </a:xfrm>
          <a:prstGeom prst="rect">
            <a:avLst/>
          </a:prstGeom>
        </p:spPr>
        <p:txBody>
          <a:bodyPr/>
          <a:lstStyle/>
          <a:p>
            <a:pPr>
              <a:defRPr sz="4800"/>
            </a:pPr>
            <a:r>
              <a:t>Image and Depth from a Conventional Camera with a Coded Aperture</a:t>
            </a:r>
            <a:br/>
          </a:p>
        </p:txBody>
      </p:sp>
      <p:sp>
        <p:nvSpPr>
          <p:cNvPr id="2807" name="With Anat Levin, Rob Fergus,  Bill Freeman [Siggraph 2007]…"/>
          <p:cNvSpPr txBox="1"/>
          <p:nvPr>
            <p:ph type="body" idx="1"/>
          </p:nvPr>
        </p:nvSpPr>
        <p:spPr>
          <a:xfrm>
            <a:off x="786606" y="2863387"/>
            <a:ext cx="8472488" cy="4667714"/>
          </a:xfrm>
          <a:prstGeom prst="rect">
            <a:avLst/>
          </a:prstGeom>
        </p:spPr>
        <p:txBody>
          <a:bodyPr/>
          <a:lstStyle/>
          <a:p>
            <a:pPr algn="l">
              <a:defRPr i="1"/>
            </a:pPr>
            <a:r>
              <a:t>With Anat Levin, Rob Fergus, </a:t>
            </a:r>
            <a:br/>
            <a:r>
              <a:t>Bill Freeman [Siggraph 2007]</a:t>
            </a:r>
          </a:p>
          <a:p>
            <a:pPr algn="l"/>
            <a:r>
              <a:t>RGB &amp; coarse depth from single image</a:t>
            </a:r>
          </a:p>
        </p:txBody>
      </p:sp>
      <p:pic>
        <p:nvPicPr>
          <p:cNvPr id="2808" name="droppedImage.pdf" descr="droppedImage.pdf"/>
          <p:cNvPicPr>
            <a:picLocks noChangeAspect="1"/>
          </p:cNvPicPr>
          <p:nvPr/>
        </p:nvPicPr>
        <p:blipFill>
          <a:blip r:embed="rId3">
            <a:extLst/>
          </a:blip>
          <a:stretch>
            <a:fillRect/>
          </a:stretch>
        </p:blipFill>
        <p:spPr>
          <a:xfrm>
            <a:off x="5696689" y="4432366"/>
            <a:ext cx="4184180" cy="2981062"/>
          </a:xfrm>
          <a:prstGeom prst="rect">
            <a:avLst/>
          </a:prstGeom>
          <a:ln w="12700">
            <a:miter lim="400000"/>
          </a:ln>
        </p:spPr>
      </p:pic>
      <p:pic>
        <p:nvPicPr>
          <p:cNvPr id="2809" name="beer_coke_deb.png" descr="beer_coke_deb.png"/>
          <p:cNvPicPr>
            <a:picLocks noChangeAspect="0"/>
          </p:cNvPicPr>
          <p:nvPr/>
        </p:nvPicPr>
        <p:blipFill>
          <a:blip r:embed="rId4">
            <a:extLst/>
          </a:blip>
          <a:stretch>
            <a:fillRect/>
          </a:stretch>
        </p:blipFill>
        <p:spPr>
          <a:xfrm>
            <a:off x="906731" y="4434021"/>
            <a:ext cx="4554931" cy="2979239"/>
          </a:xfrm>
          <a:prstGeom prst="rect">
            <a:avLst/>
          </a:prstGeom>
          <a:ln w="12700">
            <a:miter lim="400000"/>
          </a:ln>
        </p:spPr>
      </p:pic>
      <p:pic>
        <p:nvPicPr>
          <p:cNvPr id="2810" name="image.png" descr="image.png"/>
          <p:cNvPicPr>
            <a:picLocks noChangeAspect="0"/>
          </p:cNvPicPr>
          <p:nvPr/>
        </p:nvPicPr>
        <p:blipFill>
          <a:blip r:embed="rId5">
            <a:extLst/>
          </a:blip>
          <a:srcRect l="16514" t="6796" r="10492" b="21359"/>
          <a:stretch>
            <a:fillRect/>
          </a:stretch>
        </p:blipFill>
        <p:spPr>
          <a:xfrm>
            <a:off x="7729339" y="2373080"/>
            <a:ext cx="980613" cy="1451307"/>
          </a:xfrm>
          <a:prstGeom prst="rect">
            <a:avLst/>
          </a:prstGeom>
          <a:ln w="12700">
            <a:miter lim="400000"/>
          </a:ln>
        </p:spPr>
      </p:pic>
      <p:pic>
        <p:nvPicPr>
          <p:cNvPr id="2811" name="image.png" descr="image.png"/>
          <p:cNvPicPr>
            <a:picLocks noChangeAspect="0"/>
          </p:cNvPicPr>
          <p:nvPr/>
        </p:nvPicPr>
        <p:blipFill>
          <a:blip r:embed="rId6">
            <a:extLst/>
          </a:blip>
          <a:stretch>
            <a:fillRect/>
          </a:stretch>
        </p:blipFill>
        <p:spPr>
          <a:xfrm>
            <a:off x="6532992" y="2363274"/>
            <a:ext cx="1103190" cy="1470919"/>
          </a:xfrm>
          <a:prstGeom prst="rect">
            <a:avLst/>
          </a:prstGeom>
          <a:ln w="12700">
            <a:miter lim="400000"/>
          </a:ln>
        </p:spPr>
      </p:pic>
      <p:pic>
        <p:nvPicPr>
          <p:cNvPr id="2812" name="droppedImage.pdf" descr="droppedImage.pdf"/>
          <p:cNvPicPr>
            <a:picLocks noChangeAspect="1"/>
          </p:cNvPicPr>
          <p:nvPr/>
        </p:nvPicPr>
        <p:blipFill>
          <a:blip r:embed="rId7">
            <a:extLst/>
          </a:blip>
          <a:srcRect l="12751" t="0" r="20134" b="0"/>
          <a:stretch>
            <a:fillRect/>
          </a:stretch>
        </p:blipFill>
        <p:spPr>
          <a:xfrm>
            <a:off x="8778594" y="2363274"/>
            <a:ext cx="980613" cy="1461113"/>
          </a:xfrm>
          <a:prstGeom prst="rect">
            <a:avLst/>
          </a:prstGeom>
          <a:ln w="12700">
            <a:miter lim="400000"/>
          </a:ln>
        </p:spPr>
      </p:pic>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16" name="Coded Aperture: a paradigm of computational photography"/>
          <p:cNvSpPr txBox="1"/>
          <p:nvPr>
            <p:ph type="title"/>
          </p:nvPr>
        </p:nvSpPr>
        <p:spPr>
          <a:xfrm>
            <a:off x="561065" y="-112771"/>
            <a:ext cx="9149111" cy="1510144"/>
          </a:xfrm>
          <a:prstGeom prst="rect">
            <a:avLst/>
          </a:prstGeom>
        </p:spPr>
        <p:txBody>
          <a:bodyPr/>
          <a:lstStyle/>
          <a:p>
            <a:pPr/>
            <a:r>
              <a:t>Coded Aperture: a paradigm of computational photography</a:t>
            </a:r>
          </a:p>
        </p:txBody>
      </p:sp>
      <p:sp>
        <p:nvSpPr>
          <p:cNvPr id="2817" name="Reconstruct  light-field / depth…"/>
          <p:cNvSpPr txBox="1"/>
          <p:nvPr>
            <p:ph type="body" idx="1"/>
          </p:nvPr>
        </p:nvSpPr>
        <p:spPr>
          <a:prstGeom prst="rect">
            <a:avLst/>
          </a:prstGeom>
        </p:spPr>
        <p:txBody>
          <a:bodyPr/>
          <a:lstStyle/>
          <a:p>
            <a:pPr/>
            <a:r>
              <a:t>Reconstruct </a:t>
            </a:r>
            <a:br/>
            <a:r>
              <a:t>light-field / depth</a:t>
            </a:r>
            <a:br/>
            <a:br/>
          </a:p>
          <a:p>
            <a:pPr/>
            <a:r>
              <a:t>Coding optics, </a:t>
            </a:r>
            <a:br/>
            <a:br/>
            <a:br/>
            <a:r>
              <a:t>decoding algorithm</a:t>
            </a:r>
          </a:p>
          <a:p>
            <a:pPr>
              <a:spcBef>
                <a:spcPts val="3100"/>
              </a:spcBef>
            </a:pPr>
          </a:p>
          <a:p>
            <a:pPr/>
            <a:r>
              <a:t>Prior on “natural” images </a:t>
            </a:r>
            <a:br/>
            <a:r>
              <a:t>(sparse derivative)</a:t>
            </a:r>
          </a:p>
        </p:txBody>
      </p:sp>
      <p:grpSp>
        <p:nvGrpSpPr>
          <p:cNvPr id="2820" name="Group"/>
          <p:cNvGrpSpPr/>
          <p:nvPr/>
        </p:nvGrpSpPr>
        <p:grpSpPr>
          <a:xfrm>
            <a:off x="4947199" y="1697032"/>
            <a:ext cx="4606078" cy="1500337"/>
            <a:chOff x="0" y="0"/>
            <a:chExt cx="4606076" cy="1500336"/>
          </a:xfrm>
        </p:grpSpPr>
        <p:pic>
          <p:nvPicPr>
            <p:cNvPr id="2818" name="droppedImage.png" descr="droppedImage.png"/>
            <p:cNvPicPr>
              <a:picLocks noChangeAspect="1"/>
            </p:cNvPicPr>
            <p:nvPr/>
          </p:nvPicPr>
          <p:blipFill>
            <a:blip r:embed="rId3">
              <a:extLst/>
            </a:blip>
            <a:stretch>
              <a:fillRect/>
            </a:stretch>
          </p:blipFill>
          <p:spPr>
            <a:xfrm>
              <a:off x="2313953" y="0"/>
              <a:ext cx="2292124" cy="1500337"/>
            </a:xfrm>
            <a:prstGeom prst="rect">
              <a:avLst/>
            </a:prstGeom>
            <a:ln w="12700" cap="flat">
              <a:noFill/>
              <a:miter lim="400000"/>
            </a:ln>
            <a:effectLst/>
          </p:spPr>
        </p:pic>
        <p:pic>
          <p:nvPicPr>
            <p:cNvPr id="2819" name="droppedImage.png" descr="droppedImage.png"/>
            <p:cNvPicPr>
              <a:picLocks noChangeAspect="1"/>
            </p:cNvPicPr>
            <p:nvPr/>
          </p:nvPicPr>
          <p:blipFill>
            <a:blip r:embed="rId4">
              <a:extLst/>
            </a:blip>
            <a:stretch>
              <a:fillRect/>
            </a:stretch>
          </p:blipFill>
          <p:spPr>
            <a:xfrm>
              <a:off x="0" y="4360"/>
              <a:ext cx="2270295" cy="1490760"/>
            </a:xfrm>
            <a:prstGeom prst="rect">
              <a:avLst/>
            </a:prstGeom>
            <a:ln w="12700" cap="flat">
              <a:noFill/>
              <a:miter lim="400000"/>
            </a:ln>
            <a:effectLst/>
          </p:spPr>
        </p:pic>
      </p:grpSp>
      <p:pic>
        <p:nvPicPr>
          <p:cNvPr id="2821" name="droppedImage.pdf" descr="droppedImage.pdf"/>
          <p:cNvPicPr>
            <a:picLocks noChangeAspect="1"/>
          </p:cNvPicPr>
          <p:nvPr/>
        </p:nvPicPr>
        <p:blipFill>
          <a:blip r:embed="rId5">
            <a:extLst/>
          </a:blip>
          <a:stretch>
            <a:fillRect/>
          </a:stretch>
        </p:blipFill>
        <p:spPr>
          <a:xfrm>
            <a:off x="6783991" y="3194151"/>
            <a:ext cx="2818318" cy="1523533"/>
          </a:xfrm>
          <a:prstGeom prst="rect">
            <a:avLst/>
          </a:prstGeom>
          <a:ln w="12700">
            <a:miter lim="400000"/>
          </a:ln>
        </p:spPr>
      </p:pic>
      <p:pic>
        <p:nvPicPr>
          <p:cNvPr id="2822" name="droppedImage.pdf" descr="droppedImage.pdf"/>
          <p:cNvPicPr>
            <a:picLocks noChangeAspect="1"/>
          </p:cNvPicPr>
          <p:nvPr/>
        </p:nvPicPr>
        <p:blipFill>
          <a:blip r:embed="rId6">
            <a:extLst/>
          </a:blip>
          <a:stretch>
            <a:fillRect/>
          </a:stretch>
        </p:blipFill>
        <p:spPr>
          <a:xfrm>
            <a:off x="6854449" y="4696611"/>
            <a:ext cx="2678277" cy="1540010"/>
          </a:xfrm>
          <a:prstGeom prst="rect">
            <a:avLst/>
          </a:prstGeom>
          <a:ln w="12700">
            <a:miter lim="400000"/>
          </a:ln>
        </p:spPr>
      </p:pic>
      <p:pic>
        <p:nvPicPr>
          <p:cNvPr id="2823" name="droppedImage.pdf" descr="droppedImage.pdf"/>
          <p:cNvPicPr>
            <a:picLocks noChangeAspect="1"/>
          </p:cNvPicPr>
          <p:nvPr/>
        </p:nvPicPr>
        <p:blipFill>
          <a:blip r:embed="rId7">
            <a:extLst/>
          </a:blip>
          <a:stretch>
            <a:fillRect/>
          </a:stretch>
        </p:blipFill>
        <p:spPr>
          <a:xfrm>
            <a:off x="4954207" y="3342330"/>
            <a:ext cx="1230466" cy="1235573"/>
          </a:xfrm>
          <a:prstGeom prst="rect">
            <a:avLst/>
          </a:prstGeom>
          <a:ln w="12700">
            <a:miter lim="400000"/>
          </a:ln>
        </p:spPr>
      </p:pic>
      <p:pic>
        <p:nvPicPr>
          <p:cNvPr id="2824" name="droppedImage.pdf" descr="droppedImage.pdf"/>
          <p:cNvPicPr>
            <a:picLocks noChangeAspect="1"/>
          </p:cNvPicPr>
          <p:nvPr/>
        </p:nvPicPr>
        <p:blipFill>
          <a:blip r:embed="rId8">
            <a:extLst/>
          </a:blip>
          <a:stretch>
            <a:fillRect/>
          </a:stretch>
        </p:blipFill>
        <p:spPr>
          <a:xfrm>
            <a:off x="4956845" y="4850243"/>
            <a:ext cx="1223638" cy="1225766"/>
          </a:xfrm>
          <a:prstGeom prst="rect">
            <a:avLst/>
          </a:prstGeom>
          <a:ln w="12700">
            <a:miter lim="400000"/>
          </a:ln>
        </p:spPr>
      </p:pic>
      <p:sp>
        <p:nvSpPr>
          <p:cNvPr id="2825" name="Arrow"/>
          <p:cNvSpPr/>
          <p:nvPr/>
        </p:nvSpPr>
        <p:spPr>
          <a:xfrm>
            <a:off x="6258421" y="3775355"/>
            <a:ext cx="568756" cy="568756"/>
          </a:xfrm>
          <a:prstGeom prst="rightArrow">
            <a:avLst>
              <a:gd name="adj1" fmla="val 59091"/>
              <a:gd name="adj2" fmla="val 58517"/>
            </a:avLst>
          </a:prstGeom>
          <a:blipFill>
            <a:blip r:embed="rId9"/>
          </a:blipFill>
          <a:ln w="12700">
            <a:solidFill>
              <a:srgbClr val="000000"/>
            </a:solidFill>
            <a:miter lim="400000"/>
          </a:ln>
        </p:spPr>
        <p:txBody>
          <a:bodyPr lIns="39224" tIns="39224" rIns="39224" bIns="39224" anchor="ctr"/>
          <a:lstStyle/>
          <a:p>
            <a:pPr algn="ctr" defTabSz="451081">
              <a:defRPr sz="3000">
                <a:solidFill>
                  <a:srgbClr val="FFFFFF"/>
                </a:solidFill>
                <a:latin typeface="Cochin"/>
                <a:ea typeface="Cochin"/>
                <a:cs typeface="Cochin"/>
                <a:sym typeface="Cochin"/>
              </a:defRPr>
            </a:pPr>
          </a:p>
        </p:txBody>
      </p:sp>
      <p:sp>
        <p:nvSpPr>
          <p:cNvPr id="2826" name="Arrow"/>
          <p:cNvSpPr/>
          <p:nvPr/>
        </p:nvSpPr>
        <p:spPr>
          <a:xfrm>
            <a:off x="6258421" y="5187437"/>
            <a:ext cx="568756" cy="568756"/>
          </a:xfrm>
          <a:prstGeom prst="rightArrow">
            <a:avLst>
              <a:gd name="adj1" fmla="val 59091"/>
              <a:gd name="adj2" fmla="val 58517"/>
            </a:avLst>
          </a:prstGeom>
          <a:blipFill>
            <a:blip r:embed="rId9"/>
          </a:blipFill>
          <a:ln w="12700">
            <a:solidFill>
              <a:srgbClr val="000000"/>
            </a:solidFill>
            <a:miter lim="400000"/>
          </a:ln>
        </p:spPr>
        <p:txBody>
          <a:bodyPr lIns="39224" tIns="39224" rIns="39224" bIns="39224" anchor="ctr"/>
          <a:lstStyle/>
          <a:p>
            <a:pPr algn="ctr" defTabSz="451081">
              <a:defRPr sz="3000">
                <a:solidFill>
                  <a:srgbClr val="FFFFFF"/>
                </a:solidFill>
                <a:latin typeface="Cochin"/>
                <a:ea typeface="Cochin"/>
                <a:cs typeface="Cochin"/>
                <a:sym typeface="Cochin"/>
              </a:defRPr>
            </a:pPr>
          </a:p>
        </p:txBody>
      </p:sp>
      <p:pic>
        <p:nvPicPr>
          <p:cNvPr id="2827" name="droppedImage.pdf" descr="droppedImage.pdf"/>
          <p:cNvPicPr>
            <a:picLocks noChangeAspect="1"/>
          </p:cNvPicPr>
          <p:nvPr/>
        </p:nvPicPr>
        <p:blipFill>
          <a:blip r:embed="rId10">
            <a:extLst/>
          </a:blip>
          <a:stretch>
            <a:fillRect/>
          </a:stretch>
        </p:blipFill>
        <p:spPr>
          <a:xfrm>
            <a:off x="5641011" y="6423008"/>
            <a:ext cx="2471144" cy="706042"/>
          </a:xfrm>
          <a:prstGeom prst="rect">
            <a:avLst/>
          </a:prstGeom>
          <a:ln w="12700">
            <a:miter lim="400000"/>
          </a:ln>
        </p:spPr>
      </p:pic>
      <p:pic>
        <p:nvPicPr>
          <p:cNvPr id="2828" name="droppedImage.pdf" descr="droppedImage.pdf"/>
          <p:cNvPicPr>
            <a:picLocks noChangeAspect="1"/>
          </p:cNvPicPr>
          <p:nvPr/>
        </p:nvPicPr>
        <p:blipFill>
          <a:blip r:embed="rId11">
            <a:extLst/>
          </a:blip>
          <a:stretch>
            <a:fillRect/>
          </a:stretch>
        </p:blipFill>
        <p:spPr>
          <a:xfrm>
            <a:off x="8375099" y="6286889"/>
            <a:ext cx="1166929" cy="1051824"/>
          </a:xfrm>
          <a:prstGeom prst="rect">
            <a:avLst/>
          </a:prstGeom>
          <a:ln w="3175">
            <a:solidFill>
              <a:srgbClr val="000000"/>
            </a:solidFill>
            <a:miter lim="400000"/>
          </a:ln>
        </p:spPr>
      </p:pic>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32" name="Double-click to edit"/>
          <p:cNvSpPr txBox="1"/>
          <p:nvPr>
            <p:ph type="body" idx="1"/>
          </p:nvPr>
        </p:nvSpPr>
        <p:spPr>
          <a:prstGeom prst="rect">
            <a:avLst/>
          </a:prstGeom>
        </p:spPr>
        <p:txBody>
          <a:bodyPr/>
          <a:lstStyle/>
          <a:p>
            <a:pPr/>
          </a:p>
        </p:txBody>
      </p:sp>
      <p:pic>
        <p:nvPicPr>
          <p:cNvPr id="2833" name="beer_coke_inp.png" descr="beer_coke_inp.png"/>
          <p:cNvPicPr>
            <a:picLocks noChangeAspect="0"/>
          </p:cNvPicPr>
          <p:nvPr/>
        </p:nvPicPr>
        <p:blipFill>
          <a:blip r:embed="rId3">
            <a:extLst/>
          </a:blip>
          <a:stretch>
            <a:fillRect/>
          </a:stretch>
        </p:blipFill>
        <p:spPr>
          <a:xfrm>
            <a:off x="-7690" y="941387"/>
            <a:ext cx="10051274" cy="6570101"/>
          </a:xfrm>
          <a:prstGeom prst="rect">
            <a:avLst/>
          </a:prstGeom>
          <a:ln w="12700">
            <a:miter lim="400000"/>
          </a:ln>
        </p:spPr>
      </p:pic>
      <p:sp>
        <p:nvSpPr>
          <p:cNvPr id="2834" name="Input"/>
          <p:cNvSpPr txBox="1"/>
          <p:nvPr>
            <p:ph type="title"/>
          </p:nvPr>
        </p:nvSpPr>
        <p:spPr>
          <a:xfrm>
            <a:off x="786606" y="-274572"/>
            <a:ext cx="8472488" cy="1431695"/>
          </a:xfrm>
          <a:prstGeom prst="rect">
            <a:avLst/>
          </a:prstGeom>
        </p:spPr>
        <p:txBody>
          <a:bodyPr/>
          <a:lstStyle/>
          <a:p>
            <a:pPr/>
            <a:r>
              <a:t>Input</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38" name="Double-click to edit"/>
          <p:cNvSpPr txBox="1"/>
          <p:nvPr>
            <p:ph type="body" idx="1"/>
          </p:nvPr>
        </p:nvSpPr>
        <p:spPr>
          <a:prstGeom prst="rect">
            <a:avLst/>
          </a:prstGeom>
        </p:spPr>
        <p:txBody>
          <a:bodyPr/>
          <a:lstStyle/>
          <a:p>
            <a:pPr/>
          </a:p>
        </p:txBody>
      </p:sp>
      <p:pic>
        <p:nvPicPr>
          <p:cNvPr id="2839" name="beer_coke_deb.png" descr="beer_coke_deb.png"/>
          <p:cNvPicPr>
            <a:picLocks noChangeAspect="1"/>
          </p:cNvPicPr>
          <p:nvPr/>
        </p:nvPicPr>
        <p:blipFill>
          <a:blip r:embed="rId3">
            <a:extLst/>
          </a:blip>
          <a:stretch>
            <a:fillRect/>
          </a:stretch>
        </p:blipFill>
        <p:spPr>
          <a:xfrm>
            <a:off x="-7690" y="941387"/>
            <a:ext cx="10051274" cy="6568336"/>
          </a:xfrm>
          <a:prstGeom prst="rect">
            <a:avLst/>
          </a:prstGeom>
          <a:ln w="12700">
            <a:miter lim="400000"/>
          </a:ln>
        </p:spPr>
      </p:pic>
      <p:sp>
        <p:nvSpPr>
          <p:cNvPr id="2840" name="Deconvolved (all-focus)"/>
          <p:cNvSpPr txBox="1"/>
          <p:nvPr>
            <p:ph type="title"/>
          </p:nvPr>
        </p:nvSpPr>
        <p:spPr>
          <a:xfrm>
            <a:off x="786606" y="-274572"/>
            <a:ext cx="8472488" cy="1431695"/>
          </a:xfrm>
          <a:prstGeom prst="rect">
            <a:avLst/>
          </a:prstGeom>
        </p:spPr>
        <p:txBody>
          <a:bodyPr/>
          <a:lstStyle/>
          <a:p>
            <a:pPr/>
            <a:r>
              <a:t>Deconvolved (all-focus)</a:t>
            </a:r>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44" name="Double-click to edit"/>
          <p:cNvSpPr txBox="1"/>
          <p:nvPr>
            <p:ph type="body" idx="1"/>
          </p:nvPr>
        </p:nvSpPr>
        <p:spPr>
          <a:prstGeom prst="rect">
            <a:avLst/>
          </a:prstGeom>
        </p:spPr>
        <p:txBody>
          <a:bodyPr/>
          <a:lstStyle/>
          <a:p>
            <a:pPr/>
          </a:p>
        </p:txBody>
      </p:sp>
      <p:pic>
        <p:nvPicPr>
          <p:cNvPr id="2845" name="droppedImage.pdf" descr="droppedImage.pdf"/>
          <p:cNvPicPr>
            <a:picLocks noChangeAspect="0"/>
          </p:cNvPicPr>
          <p:nvPr/>
        </p:nvPicPr>
        <p:blipFill>
          <a:blip r:embed="rId3">
            <a:extLst/>
          </a:blip>
          <a:stretch>
            <a:fillRect/>
          </a:stretch>
        </p:blipFill>
        <p:spPr>
          <a:xfrm>
            <a:off x="-7690" y="941387"/>
            <a:ext cx="10051274" cy="7161130"/>
          </a:xfrm>
          <a:prstGeom prst="rect">
            <a:avLst/>
          </a:prstGeom>
          <a:ln w="12700">
            <a:miter lim="400000"/>
          </a:ln>
        </p:spPr>
      </p:pic>
      <p:sp>
        <p:nvSpPr>
          <p:cNvPr id="2846" name="Depth"/>
          <p:cNvSpPr txBox="1"/>
          <p:nvPr>
            <p:ph type="title"/>
          </p:nvPr>
        </p:nvSpPr>
        <p:spPr>
          <a:xfrm>
            <a:off x="786606" y="-274572"/>
            <a:ext cx="8472488" cy="1431695"/>
          </a:xfrm>
          <a:prstGeom prst="rect">
            <a:avLst/>
          </a:prstGeom>
        </p:spPr>
        <p:txBody>
          <a:bodyPr/>
          <a:lstStyle/>
          <a:p>
            <a:pPr/>
            <a:r>
              <a:t>Depth</a:t>
            </a:r>
          </a:p>
        </p:txBody>
      </p:sp>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50" name="Double-click to edit"/>
          <p:cNvSpPr txBox="1"/>
          <p:nvPr>
            <p:ph type="body" idx="1"/>
          </p:nvPr>
        </p:nvSpPr>
        <p:spPr>
          <a:prstGeom prst="rect">
            <a:avLst/>
          </a:prstGeom>
        </p:spPr>
        <p:txBody>
          <a:bodyPr/>
          <a:lstStyle/>
          <a:p>
            <a:pPr/>
          </a:p>
        </p:txBody>
      </p:sp>
      <p:pic>
        <p:nvPicPr>
          <p:cNvPr id="2851" name="refocus_new_beer_coke_1.png" descr="refocus_new_beer_coke_1.png"/>
          <p:cNvPicPr>
            <a:picLocks noChangeAspect="1"/>
          </p:cNvPicPr>
          <p:nvPr/>
        </p:nvPicPr>
        <p:blipFill>
          <a:blip r:embed="rId3">
            <a:extLst/>
          </a:blip>
          <a:stretch>
            <a:fillRect/>
          </a:stretch>
        </p:blipFill>
        <p:spPr>
          <a:xfrm>
            <a:off x="-7690" y="941387"/>
            <a:ext cx="10051274" cy="6568336"/>
          </a:xfrm>
          <a:prstGeom prst="rect">
            <a:avLst/>
          </a:prstGeom>
          <a:ln w="12700">
            <a:miter lim="400000"/>
          </a:ln>
        </p:spPr>
      </p:pic>
      <p:sp>
        <p:nvSpPr>
          <p:cNvPr id="2852" name="Refocusing (from single image!)"/>
          <p:cNvSpPr txBox="1"/>
          <p:nvPr>
            <p:ph type="title"/>
          </p:nvPr>
        </p:nvSpPr>
        <p:spPr>
          <a:xfrm>
            <a:off x="786606" y="-274572"/>
            <a:ext cx="8727448" cy="1431695"/>
          </a:xfrm>
          <a:prstGeom prst="rect">
            <a:avLst/>
          </a:prstGeom>
        </p:spPr>
        <p:txBody>
          <a:bodyPr/>
          <a:lstStyle/>
          <a:p>
            <a:pPr/>
            <a:r>
              <a:t>Refocusing (from single image!)</a:t>
            </a:r>
          </a:p>
        </p:txBody>
      </p:sp>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56" name="Double-click to edit"/>
          <p:cNvSpPr txBox="1"/>
          <p:nvPr>
            <p:ph type="body" idx="1"/>
          </p:nvPr>
        </p:nvSpPr>
        <p:spPr>
          <a:prstGeom prst="rect">
            <a:avLst/>
          </a:prstGeom>
        </p:spPr>
        <p:txBody>
          <a:bodyPr/>
          <a:lstStyle/>
          <a:p>
            <a:pPr/>
          </a:p>
        </p:txBody>
      </p:sp>
      <p:pic>
        <p:nvPicPr>
          <p:cNvPr id="2857" name="refocus_new_beer_coke_2.png" descr="refocus_new_beer_coke_2.png"/>
          <p:cNvPicPr>
            <a:picLocks noChangeAspect="1"/>
          </p:cNvPicPr>
          <p:nvPr/>
        </p:nvPicPr>
        <p:blipFill>
          <a:blip r:embed="rId2">
            <a:extLst/>
          </a:blip>
          <a:stretch>
            <a:fillRect/>
          </a:stretch>
        </p:blipFill>
        <p:spPr>
          <a:xfrm>
            <a:off x="-7690" y="941387"/>
            <a:ext cx="10051274" cy="6568336"/>
          </a:xfrm>
          <a:prstGeom prst="rect">
            <a:avLst/>
          </a:prstGeom>
          <a:ln w="12700">
            <a:miter lim="400000"/>
          </a:ln>
        </p:spPr>
      </p:pic>
      <p:sp>
        <p:nvSpPr>
          <p:cNvPr id="2858" name="Refocusing (from single image!)"/>
          <p:cNvSpPr txBox="1"/>
          <p:nvPr/>
        </p:nvSpPr>
        <p:spPr>
          <a:xfrm>
            <a:off x="786606" y="-274572"/>
            <a:ext cx="8727448" cy="1431695"/>
          </a:xfrm>
          <a:prstGeom prst="rect">
            <a:avLst/>
          </a:prstGeom>
          <a:ln w="12700">
            <a:miter lim="400000"/>
          </a:ln>
          <a:effectLst>
            <a:outerShdw sx="100000" sy="100000" kx="0" ky="0" algn="b" rotWithShape="0" blurRad="25400" dist="38100" dir="3000000">
              <a:srgbClr val="FFFFFF">
                <a:alpha val="80000"/>
              </a:srgbClr>
            </a:outerShdw>
          </a:effectLst>
          <a:extLst>
            <a:ext uri="{C572A759-6A51-4108-AA02-DFA0A04FC94B}">
              <ma14:wrappingTextBoxFlag xmlns:ma14="http://schemas.microsoft.com/office/mac/drawingml/2011/main" val="1"/>
            </a:ext>
          </a:extLst>
        </p:spPr>
        <p:txBody>
          <a:bodyPr lIns="39224" tIns="39224" rIns="39224" bIns="39224" anchor="ctr"/>
          <a:lstStyle>
            <a:lvl1pPr defTabSz="451081">
              <a:defRPr sz="4800">
                <a:solidFill>
                  <a:srgbClr val="515151"/>
                </a:solidFill>
                <a:latin typeface="Cochin"/>
                <a:ea typeface="Cochin"/>
                <a:cs typeface="Cochin"/>
                <a:sym typeface="Cochin"/>
              </a:defRPr>
            </a:lvl1pPr>
          </a:lstStyle>
          <a:p>
            <a:pPr/>
            <a:r>
              <a:t>Refocusing (from single image!)</a:t>
            </a:r>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60" name="Double-click to edit"/>
          <p:cNvSpPr txBox="1"/>
          <p:nvPr>
            <p:ph type="body" idx="1"/>
          </p:nvPr>
        </p:nvSpPr>
        <p:spPr>
          <a:prstGeom prst="rect">
            <a:avLst/>
          </a:prstGeom>
        </p:spPr>
        <p:txBody>
          <a:bodyPr/>
          <a:lstStyle/>
          <a:p>
            <a:pPr/>
          </a:p>
        </p:txBody>
      </p:sp>
      <p:pic>
        <p:nvPicPr>
          <p:cNvPr id="2861" name="refocus_new_beer_coke_3.png" descr="refocus_new_beer_coke_3.png"/>
          <p:cNvPicPr>
            <a:picLocks noChangeAspect="0"/>
          </p:cNvPicPr>
          <p:nvPr/>
        </p:nvPicPr>
        <p:blipFill>
          <a:blip r:embed="rId2">
            <a:extLst/>
          </a:blip>
          <a:stretch>
            <a:fillRect/>
          </a:stretch>
        </p:blipFill>
        <p:spPr>
          <a:xfrm>
            <a:off x="-7690" y="941387"/>
            <a:ext cx="10051274" cy="6570101"/>
          </a:xfrm>
          <a:prstGeom prst="rect">
            <a:avLst/>
          </a:prstGeom>
          <a:ln w="12700">
            <a:miter lim="400000"/>
          </a:ln>
        </p:spPr>
      </p:pic>
      <p:sp>
        <p:nvSpPr>
          <p:cNvPr id="2862" name="Refocusing (from single image!)"/>
          <p:cNvSpPr txBox="1"/>
          <p:nvPr/>
        </p:nvSpPr>
        <p:spPr>
          <a:xfrm>
            <a:off x="786606" y="-274572"/>
            <a:ext cx="8727448" cy="1431695"/>
          </a:xfrm>
          <a:prstGeom prst="rect">
            <a:avLst/>
          </a:prstGeom>
          <a:ln w="12700">
            <a:miter lim="400000"/>
          </a:ln>
          <a:effectLst>
            <a:outerShdw sx="100000" sy="100000" kx="0" ky="0" algn="b" rotWithShape="0" blurRad="25400" dist="38100" dir="3000000">
              <a:srgbClr val="FFFFFF">
                <a:alpha val="80000"/>
              </a:srgbClr>
            </a:outerShdw>
          </a:effectLst>
          <a:extLst>
            <a:ext uri="{C572A759-6A51-4108-AA02-DFA0A04FC94B}">
              <ma14:wrappingTextBoxFlag xmlns:ma14="http://schemas.microsoft.com/office/mac/drawingml/2011/main" val="1"/>
            </a:ext>
          </a:extLst>
        </p:spPr>
        <p:txBody>
          <a:bodyPr lIns="39224" tIns="39224" rIns="39224" bIns="39224" anchor="ctr"/>
          <a:lstStyle>
            <a:lvl1pPr defTabSz="451081">
              <a:defRPr sz="4800">
                <a:solidFill>
                  <a:srgbClr val="515151"/>
                </a:solidFill>
                <a:latin typeface="Cochin"/>
                <a:ea typeface="Cochin"/>
                <a:cs typeface="Cochin"/>
                <a:sym typeface="Cochin"/>
              </a:defRPr>
            </a:lvl1pPr>
          </a:lstStyle>
          <a:p>
            <a:pPr/>
            <a:r>
              <a:t>Refocusing (from single image!)</a:t>
            </a:r>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64" name="Double-click to edit"/>
          <p:cNvSpPr txBox="1"/>
          <p:nvPr>
            <p:ph type="body" idx="1"/>
          </p:nvPr>
        </p:nvSpPr>
        <p:spPr>
          <a:prstGeom prst="rect">
            <a:avLst/>
          </a:prstGeom>
        </p:spPr>
        <p:txBody>
          <a:bodyPr/>
          <a:lstStyle/>
          <a:p>
            <a:pPr/>
          </a:p>
        </p:txBody>
      </p:sp>
      <p:pic>
        <p:nvPicPr>
          <p:cNvPr id="2865" name="refocus_new_beer_coke_5.png" descr="refocus_new_beer_coke_5.png"/>
          <p:cNvPicPr>
            <a:picLocks noChangeAspect="1"/>
          </p:cNvPicPr>
          <p:nvPr/>
        </p:nvPicPr>
        <p:blipFill>
          <a:blip r:embed="rId2">
            <a:extLst/>
          </a:blip>
          <a:stretch>
            <a:fillRect/>
          </a:stretch>
        </p:blipFill>
        <p:spPr>
          <a:xfrm>
            <a:off x="-7690" y="941387"/>
            <a:ext cx="10051274" cy="6568336"/>
          </a:xfrm>
          <a:prstGeom prst="rect">
            <a:avLst/>
          </a:prstGeom>
          <a:ln w="12700">
            <a:miter lim="400000"/>
          </a:ln>
        </p:spPr>
      </p:pic>
      <p:sp>
        <p:nvSpPr>
          <p:cNvPr id="2866" name="Refocusing (from single image!)"/>
          <p:cNvSpPr txBox="1"/>
          <p:nvPr/>
        </p:nvSpPr>
        <p:spPr>
          <a:xfrm>
            <a:off x="786606" y="-274572"/>
            <a:ext cx="8727448" cy="1431695"/>
          </a:xfrm>
          <a:prstGeom prst="rect">
            <a:avLst/>
          </a:prstGeom>
          <a:ln w="12700">
            <a:miter lim="400000"/>
          </a:ln>
          <a:effectLst>
            <a:outerShdw sx="100000" sy="100000" kx="0" ky="0" algn="b" rotWithShape="0" blurRad="25400" dist="38100" dir="3000000">
              <a:srgbClr val="FFFFFF">
                <a:alpha val="80000"/>
              </a:srgbClr>
            </a:outerShdw>
          </a:effectLst>
          <a:extLst>
            <a:ext uri="{C572A759-6A51-4108-AA02-DFA0A04FC94B}">
              <ma14:wrappingTextBoxFlag xmlns:ma14="http://schemas.microsoft.com/office/mac/drawingml/2011/main" val="1"/>
            </a:ext>
          </a:extLst>
        </p:spPr>
        <p:txBody>
          <a:bodyPr lIns="39224" tIns="39224" rIns="39224" bIns="39224" anchor="ctr"/>
          <a:lstStyle>
            <a:lvl1pPr defTabSz="451081">
              <a:defRPr sz="4800">
                <a:solidFill>
                  <a:srgbClr val="515151"/>
                </a:solidFill>
                <a:latin typeface="Cochin"/>
                <a:ea typeface="Cochin"/>
                <a:cs typeface="Cochin"/>
                <a:sym typeface="Cochin"/>
              </a:defRPr>
            </a:lvl1pPr>
          </a:lstStyle>
          <a:p>
            <a:pPr/>
            <a:r>
              <a:t>Refocusing (from single image!)</a:t>
            </a:r>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68" name="Results"/>
          <p:cNvSpPr txBox="1"/>
          <p:nvPr>
            <p:ph type="title"/>
          </p:nvPr>
        </p:nvSpPr>
        <p:spPr>
          <a:prstGeom prst="rect">
            <a:avLst/>
          </a:prstGeom>
        </p:spPr>
        <p:txBody>
          <a:bodyPr/>
          <a:lstStyle/>
          <a:p>
            <a:pPr/>
            <a:r>
              <a:t>Results</a:t>
            </a:r>
          </a:p>
        </p:txBody>
      </p:sp>
      <p:sp>
        <p:nvSpPr>
          <p:cNvPr id="2869" name="Double-click to edit"/>
          <p:cNvSpPr txBox="1"/>
          <p:nvPr>
            <p:ph type="body" idx="1"/>
          </p:nvPr>
        </p:nvSpPr>
        <p:spPr>
          <a:prstGeom prst="rect">
            <a:avLst/>
          </a:prstGeom>
        </p:spPr>
        <p:txBody>
          <a:bodyPr/>
          <a:lstStyle/>
          <a:p>
            <a:pPr/>
          </a:p>
        </p:txBody>
      </p:sp>
      <p:pic>
        <p:nvPicPr>
          <p:cNvPr id="2870" name="depth_people_2.png" descr="depth_people_2.png"/>
          <p:cNvPicPr>
            <a:picLocks noChangeAspect="0"/>
          </p:cNvPicPr>
          <p:nvPr/>
        </p:nvPicPr>
        <p:blipFill>
          <a:blip r:embed="rId2">
            <a:extLst/>
          </a:blip>
          <a:srcRect l="1347" t="3282" r="15118" b="3282"/>
          <a:stretch>
            <a:fillRect/>
          </a:stretch>
        </p:blipFill>
        <p:spPr>
          <a:xfrm>
            <a:off x="5846564" y="4432366"/>
            <a:ext cx="3893030" cy="2784939"/>
          </a:xfrm>
          <a:prstGeom prst="rect">
            <a:avLst/>
          </a:prstGeom>
          <a:ln w="12700">
            <a:miter lim="400000"/>
          </a:ln>
        </p:spPr>
      </p:pic>
      <p:pic>
        <p:nvPicPr>
          <p:cNvPr id="2871" name="people_inp.png" descr="people_inp.png"/>
          <p:cNvPicPr>
            <a:picLocks noChangeAspect="0"/>
          </p:cNvPicPr>
          <p:nvPr/>
        </p:nvPicPr>
        <p:blipFill>
          <a:blip r:embed="rId3">
            <a:extLst/>
          </a:blip>
          <a:stretch>
            <a:fillRect/>
          </a:stretch>
        </p:blipFill>
        <p:spPr>
          <a:xfrm>
            <a:off x="735124" y="1575107"/>
            <a:ext cx="5089377" cy="3647878"/>
          </a:xfrm>
          <a:prstGeom prst="rect">
            <a:avLst/>
          </a:prstGeom>
          <a:ln w="12700">
            <a:miter lim="400000"/>
          </a:ln>
        </p:spPr>
      </p:pic>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73" name="Double-click to edit"/>
          <p:cNvSpPr txBox="1"/>
          <p:nvPr>
            <p:ph type="body" idx="1"/>
          </p:nvPr>
        </p:nvSpPr>
        <p:spPr>
          <a:prstGeom prst="rect">
            <a:avLst/>
          </a:prstGeom>
        </p:spPr>
        <p:txBody>
          <a:bodyPr/>
          <a:lstStyle/>
          <a:p>
            <a:pPr/>
          </a:p>
        </p:txBody>
      </p:sp>
      <p:pic>
        <p:nvPicPr>
          <p:cNvPr id="2874" name="refocus_new_people_1.png" descr="refocus_new_people_1.png"/>
          <p:cNvPicPr>
            <a:picLocks noChangeAspect="1"/>
          </p:cNvPicPr>
          <p:nvPr/>
        </p:nvPicPr>
        <p:blipFill>
          <a:blip r:embed="rId2">
            <a:extLst/>
          </a:blip>
          <a:stretch>
            <a:fillRect/>
          </a:stretch>
        </p:blipFill>
        <p:spPr>
          <a:xfrm>
            <a:off x="-7690" y="941387"/>
            <a:ext cx="10051274" cy="6568336"/>
          </a:xfrm>
          <a:prstGeom prst="rect">
            <a:avLst/>
          </a:prstGeom>
          <a:ln w="12700">
            <a:miter lim="400000"/>
          </a:ln>
        </p:spPr>
      </p:pic>
      <p:sp>
        <p:nvSpPr>
          <p:cNvPr id="2875" name="Refocusing (from single image!)"/>
          <p:cNvSpPr txBox="1"/>
          <p:nvPr/>
        </p:nvSpPr>
        <p:spPr>
          <a:xfrm>
            <a:off x="786606" y="-274572"/>
            <a:ext cx="8727448" cy="1431695"/>
          </a:xfrm>
          <a:prstGeom prst="rect">
            <a:avLst/>
          </a:prstGeom>
          <a:ln w="12700">
            <a:miter lim="400000"/>
          </a:ln>
          <a:effectLst>
            <a:outerShdw sx="100000" sy="100000" kx="0" ky="0" algn="b" rotWithShape="0" blurRad="25400" dist="38100" dir="3000000">
              <a:srgbClr val="FFFFFF">
                <a:alpha val="80000"/>
              </a:srgbClr>
            </a:outerShdw>
          </a:effectLst>
          <a:extLst>
            <a:ext uri="{C572A759-6A51-4108-AA02-DFA0A04FC94B}">
              <ma14:wrappingTextBoxFlag xmlns:ma14="http://schemas.microsoft.com/office/mac/drawingml/2011/main" val="1"/>
            </a:ext>
          </a:extLst>
        </p:spPr>
        <p:txBody>
          <a:bodyPr lIns="39224" tIns="39224" rIns="39224" bIns="39224" anchor="ctr"/>
          <a:lstStyle>
            <a:lvl1pPr defTabSz="451081">
              <a:defRPr sz="4800">
                <a:solidFill>
                  <a:srgbClr val="515151"/>
                </a:solidFill>
                <a:latin typeface="Cochin"/>
                <a:ea typeface="Cochin"/>
                <a:cs typeface="Cochin"/>
                <a:sym typeface="Cochin"/>
              </a:defRPr>
            </a:lvl1pPr>
          </a:lstStyle>
          <a:p>
            <a:pPr/>
            <a:r>
              <a:t>Refocusing (from single image!)</a:t>
            </a:r>
          </a:p>
        </p:txBody>
      </p:sp>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77" name="Double-click to edit"/>
          <p:cNvSpPr txBox="1"/>
          <p:nvPr>
            <p:ph type="body" idx="1"/>
          </p:nvPr>
        </p:nvSpPr>
        <p:spPr>
          <a:prstGeom prst="rect">
            <a:avLst/>
          </a:prstGeom>
        </p:spPr>
        <p:txBody>
          <a:bodyPr/>
          <a:lstStyle/>
          <a:p>
            <a:pPr/>
          </a:p>
        </p:txBody>
      </p:sp>
      <p:pic>
        <p:nvPicPr>
          <p:cNvPr id="2878" name="refocus_new_people_2.png" descr="refocus_new_people_2.png"/>
          <p:cNvPicPr>
            <a:picLocks noChangeAspect="1"/>
          </p:cNvPicPr>
          <p:nvPr/>
        </p:nvPicPr>
        <p:blipFill>
          <a:blip r:embed="rId2">
            <a:extLst/>
          </a:blip>
          <a:stretch>
            <a:fillRect/>
          </a:stretch>
        </p:blipFill>
        <p:spPr>
          <a:xfrm>
            <a:off x="-7690" y="941387"/>
            <a:ext cx="10051274" cy="6568336"/>
          </a:xfrm>
          <a:prstGeom prst="rect">
            <a:avLst/>
          </a:prstGeom>
          <a:ln w="12700">
            <a:miter lim="400000"/>
          </a:ln>
        </p:spPr>
      </p:pic>
      <p:sp>
        <p:nvSpPr>
          <p:cNvPr id="2879" name="Refocusing (from single image!)"/>
          <p:cNvSpPr txBox="1"/>
          <p:nvPr/>
        </p:nvSpPr>
        <p:spPr>
          <a:xfrm>
            <a:off x="786606" y="-274572"/>
            <a:ext cx="8727448" cy="1431695"/>
          </a:xfrm>
          <a:prstGeom prst="rect">
            <a:avLst/>
          </a:prstGeom>
          <a:ln w="12700">
            <a:miter lim="400000"/>
          </a:ln>
          <a:effectLst>
            <a:outerShdw sx="100000" sy="100000" kx="0" ky="0" algn="b" rotWithShape="0" blurRad="25400" dist="38100" dir="3000000">
              <a:srgbClr val="FFFFFF">
                <a:alpha val="80000"/>
              </a:srgbClr>
            </a:outerShdw>
          </a:effectLst>
          <a:extLst>
            <a:ext uri="{C572A759-6A51-4108-AA02-DFA0A04FC94B}">
              <ma14:wrappingTextBoxFlag xmlns:ma14="http://schemas.microsoft.com/office/mac/drawingml/2011/main" val="1"/>
            </a:ext>
          </a:extLst>
        </p:spPr>
        <p:txBody>
          <a:bodyPr lIns="39224" tIns="39224" rIns="39224" bIns="39224" anchor="ctr"/>
          <a:lstStyle>
            <a:lvl1pPr defTabSz="451081">
              <a:defRPr sz="4800">
                <a:solidFill>
                  <a:srgbClr val="515151"/>
                </a:solidFill>
                <a:latin typeface="Cochin"/>
                <a:ea typeface="Cochin"/>
                <a:cs typeface="Cochin"/>
                <a:sym typeface="Cochin"/>
              </a:defRPr>
            </a:lvl1pPr>
          </a:lstStyle>
          <a:p>
            <a:pPr/>
            <a:r>
              <a:t>Refocusing (from single image!)</a:t>
            </a:r>
          </a:p>
        </p:txBody>
      </p:sp>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81" name="Double-click to edit"/>
          <p:cNvSpPr txBox="1"/>
          <p:nvPr>
            <p:ph type="body" idx="1"/>
          </p:nvPr>
        </p:nvSpPr>
        <p:spPr>
          <a:prstGeom prst="rect">
            <a:avLst/>
          </a:prstGeom>
        </p:spPr>
        <p:txBody>
          <a:bodyPr/>
          <a:lstStyle/>
          <a:p>
            <a:pPr/>
          </a:p>
        </p:txBody>
      </p:sp>
      <p:pic>
        <p:nvPicPr>
          <p:cNvPr id="2882" name="refocus_new_people_3.png" descr="refocus_new_people_3.png"/>
          <p:cNvPicPr>
            <a:picLocks noChangeAspect="1"/>
          </p:cNvPicPr>
          <p:nvPr/>
        </p:nvPicPr>
        <p:blipFill>
          <a:blip r:embed="rId2">
            <a:extLst/>
          </a:blip>
          <a:stretch>
            <a:fillRect/>
          </a:stretch>
        </p:blipFill>
        <p:spPr>
          <a:xfrm>
            <a:off x="-7690" y="941387"/>
            <a:ext cx="10051274" cy="6568336"/>
          </a:xfrm>
          <a:prstGeom prst="rect">
            <a:avLst/>
          </a:prstGeom>
          <a:ln w="12700">
            <a:miter lim="400000"/>
          </a:ln>
        </p:spPr>
      </p:pic>
      <p:sp>
        <p:nvSpPr>
          <p:cNvPr id="2883" name="Refocusing (from single image!)"/>
          <p:cNvSpPr txBox="1"/>
          <p:nvPr/>
        </p:nvSpPr>
        <p:spPr>
          <a:xfrm>
            <a:off x="786606" y="-274572"/>
            <a:ext cx="8727448" cy="1431695"/>
          </a:xfrm>
          <a:prstGeom prst="rect">
            <a:avLst/>
          </a:prstGeom>
          <a:ln w="12700">
            <a:miter lim="400000"/>
          </a:ln>
          <a:effectLst>
            <a:outerShdw sx="100000" sy="100000" kx="0" ky="0" algn="b" rotWithShape="0" blurRad="25400" dist="38100" dir="3000000">
              <a:srgbClr val="FFFFFF">
                <a:alpha val="80000"/>
              </a:srgbClr>
            </a:outerShdw>
          </a:effectLst>
          <a:extLst>
            <a:ext uri="{C572A759-6A51-4108-AA02-DFA0A04FC94B}">
              <ma14:wrappingTextBoxFlag xmlns:ma14="http://schemas.microsoft.com/office/mac/drawingml/2011/main" val="1"/>
            </a:ext>
          </a:extLst>
        </p:spPr>
        <p:txBody>
          <a:bodyPr lIns="39224" tIns="39224" rIns="39224" bIns="39224" anchor="ctr"/>
          <a:lstStyle>
            <a:lvl1pPr defTabSz="451081">
              <a:defRPr sz="4800">
                <a:solidFill>
                  <a:srgbClr val="515151"/>
                </a:solidFill>
                <a:latin typeface="Cochin"/>
                <a:ea typeface="Cochin"/>
                <a:cs typeface="Cochin"/>
                <a:sym typeface="Cochin"/>
              </a:defRPr>
            </a:lvl1pPr>
          </a:lstStyle>
          <a:p>
            <a:pPr/>
            <a:r>
              <a:t>Refocusing (from single image!)</a:t>
            </a: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2885" name="07-07-09-at-15h21m30s-IMG_0934.jpg" descr="07-07-09-at-15h21m30s-IMG_0934.jpg"/>
          <p:cNvPicPr>
            <a:picLocks noChangeAspect="1"/>
          </p:cNvPicPr>
          <p:nvPr/>
        </p:nvPicPr>
        <p:blipFill>
          <a:blip r:embed="rId2">
            <a:extLst/>
          </a:blip>
          <a:srcRect l="944" t="12947" r="1386" b="6703"/>
          <a:stretch>
            <a:fillRect/>
          </a:stretch>
        </p:blipFill>
        <p:spPr>
          <a:xfrm>
            <a:off x="257075" y="98061"/>
            <a:ext cx="9521744" cy="5226733"/>
          </a:xfrm>
          <a:prstGeom prst="rect">
            <a:avLst/>
          </a:prstGeom>
          <a:ln w="12700">
            <a:miter lim="400000"/>
          </a:ln>
        </p:spPr>
      </p:pic>
      <p:grpSp>
        <p:nvGrpSpPr>
          <p:cNvPr id="2888" name="Group"/>
          <p:cNvGrpSpPr/>
          <p:nvPr/>
        </p:nvGrpSpPr>
        <p:grpSpPr>
          <a:xfrm>
            <a:off x="-1126649" y="6673461"/>
            <a:ext cx="8727448" cy="548350"/>
            <a:chOff x="0" y="5299"/>
            <a:chExt cx="8727447" cy="548348"/>
          </a:xfrm>
        </p:grpSpPr>
        <p:sp>
          <p:nvSpPr>
            <p:cNvPr id="2886" name="Depth acquisition:"/>
            <p:cNvSpPr txBox="1"/>
            <p:nvPr/>
          </p:nvSpPr>
          <p:spPr>
            <a:xfrm>
              <a:off x="0" y="5299"/>
              <a:ext cx="5148213" cy="5483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ctr">
              <a:spAutoFit/>
            </a:bodyPr>
            <a:lstStyle/>
            <a:p>
              <a:pPr lvl="2" indent="685800" algn="r" defTabSz="451081">
                <a:defRPr sz="3200">
                  <a:solidFill>
                    <a:srgbClr val="3D3E3F"/>
                  </a:solidFill>
                  <a:latin typeface="Cochin"/>
                  <a:ea typeface="Cochin"/>
                  <a:cs typeface="Cochin"/>
                  <a:sym typeface="Cochin"/>
                </a:defRPr>
              </a:pPr>
              <a:r>
                <a:t>Depth acquisition:</a:t>
              </a:r>
            </a:p>
          </p:txBody>
        </p:sp>
        <p:sp>
          <p:nvSpPr>
            <p:cNvPr id="2887" name="priceless"/>
            <p:cNvSpPr txBox="1"/>
            <p:nvPr/>
          </p:nvSpPr>
          <p:spPr>
            <a:xfrm>
              <a:off x="5422784" y="5299"/>
              <a:ext cx="3304664" cy="5483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ctr">
              <a:spAutoFit/>
            </a:bodyPr>
            <a:lstStyle>
              <a:lvl1pPr defTabSz="451081">
                <a:buClr>
                  <a:srgbClr val="A29A85"/>
                </a:buClr>
                <a:defRPr sz="3200">
                  <a:solidFill>
                    <a:srgbClr val="3D3E3F"/>
                  </a:solidFill>
                  <a:latin typeface="Cochin"/>
                  <a:ea typeface="Cochin"/>
                  <a:cs typeface="Cochin"/>
                  <a:sym typeface="Cochin"/>
                </a:defRPr>
              </a:lvl1pPr>
            </a:lstStyle>
            <a:p>
              <a:pPr/>
              <a:r>
                <a:t>priceless</a:t>
              </a:r>
            </a:p>
          </p:txBody>
        </p:sp>
      </p:grpSp>
      <p:pic>
        <p:nvPicPr>
          <p:cNvPr id="2889" name="CodedApertureCodedAperture.pdf" descr="CodedApertureCodedAperture.pdf"/>
          <p:cNvPicPr>
            <a:picLocks noChangeAspect="1"/>
          </p:cNvPicPr>
          <p:nvPr/>
        </p:nvPicPr>
        <p:blipFill>
          <a:blip r:embed="rId3">
            <a:extLst/>
          </a:blip>
          <a:stretch>
            <a:fillRect/>
          </a:stretch>
        </p:blipFill>
        <p:spPr>
          <a:xfrm>
            <a:off x="6866400" y="5452202"/>
            <a:ext cx="3677296" cy="1729205"/>
          </a:xfrm>
          <a:prstGeom prst="rect">
            <a:avLst/>
          </a:prstGeom>
          <a:ln w="12700">
            <a:miter lim="400000"/>
          </a:ln>
        </p:spPr>
      </p:pic>
      <p:grpSp>
        <p:nvGrpSpPr>
          <p:cNvPr id="2892" name="Group"/>
          <p:cNvGrpSpPr/>
          <p:nvPr/>
        </p:nvGrpSpPr>
        <p:grpSpPr>
          <a:xfrm>
            <a:off x="-1126649" y="5359441"/>
            <a:ext cx="8727448" cy="548350"/>
            <a:chOff x="0" y="5299"/>
            <a:chExt cx="8727447" cy="548348"/>
          </a:xfrm>
        </p:grpSpPr>
        <p:sp>
          <p:nvSpPr>
            <p:cNvPr id="2890" name="50mm f/1.8:"/>
            <p:cNvSpPr txBox="1"/>
            <p:nvPr/>
          </p:nvSpPr>
          <p:spPr>
            <a:xfrm>
              <a:off x="0" y="5299"/>
              <a:ext cx="5148213" cy="5483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ctr">
              <a:spAutoFit/>
            </a:bodyPr>
            <a:lstStyle/>
            <a:p>
              <a:pPr lvl="2" indent="685800" algn="r" defTabSz="451081">
                <a:defRPr sz="3200">
                  <a:solidFill>
                    <a:srgbClr val="3D3E3F"/>
                  </a:solidFill>
                  <a:latin typeface="Cochin"/>
                  <a:ea typeface="Cochin"/>
                  <a:cs typeface="Cochin"/>
                  <a:sym typeface="Cochin"/>
                </a:defRPr>
              </a:pPr>
              <a:r>
                <a:t>50mm f/1.8:</a:t>
              </a:r>
            </a:p>
          </p:txBody>
        </p:sp>
        <p:sp>
          <p:nvSpPr>
            <p:cNvPr id="2891" name="$79.95"/>
            <p:cNvSpPr txBox="1"/>
            <p:nvPr/>
          </p:nvSpPr>
          <p:spPr>
            <a:xfrm>
              <a:off x="5422784" y="5299"/>
              <a:ext cx="3304664" cy="5483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ctr">
              <a:spAutoFit/>
            </a:bodyPr>
            <a:lstStyle>
              <a:lvl1pPr defTabSz="451081">
                <a:buClr>
                  <a:srgbClr val="A29A85"/>
                </a:buClr>
                <a:defRPr sz="3200">
                  <a:solidFill>
                    <a:srgbClr val="3D3E3F"/>
                  </a:solidFill>
                  <a:latin typeface="Cochin"/>
                  <a:ea typeface="Cochin"/>
                  <a:cs typeface="Cochin"/>
                  <a:sym typeface="Cochin"/>
                </a:defRPr>
              </a:lvl1pPr>
            </a:lstStyle>
            <a:p>
              <a:pPr/>
              <a:r>
                <a:t>$79.95</a:t>
              </a:r>
            </a:p>
          </p:txBody>
        </p:sp>
      </p:grpSp>
      <p:grpSp>
        <p:nvGrpSpPr>
          <p:cNvPr id="2895" name="Group"/>
          <p:cNvGrpSpPr/>
          <p:nvPr/>
        </p:nvGrpSpPr>
        <p:grpSpPr>
          <a:xfrm>
            <a:off x="-1126649" y="5800716"/>
            <a:ext cx="8727448" cy="548350"/>
            <a:chOff x="0" y="5299"/>
            <a:chExt cx="8727447" cy="548348"/>
          </a:xfrm>
        </p:grpSpPr>
        <p:sp>
          <p:nvSpPr>
            <p:cNvPr id="2893" name="Cardboard:"/>
            <p:cNvSpPr txBox="1"/>
            <p:nvPr/>
          </p:nvSpPr>
          <p:spPr>
            <a:xfrm>
              <a:off x="0" y="5299"/>
              <a:ext cx="5148213" cy="5483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ctr">
              <a:spAutoFit/>
            </a:bodyPr>
            <a:lstStyle/>
            <a:p>
              <a:pPr lvl="2" indent="685800" algn="r" defTabSz="451081">
                <a:defRPr sz="3200">
                  <a:solidFill>
                    <a:srgbClr val="3D3E3F"/>
                  </a:solidFill>
                  <a:latin typeface="Cochin"/>
                  <a:ea typeface="Cochin"/>
                  <a:cs typeface="Cochin"/>
                  <a:sym typeface="Cochin"/>
                </a:defRPr>
              </a:pPr>
              <a:r>
                <a:t>Cardboard:</a:t>
              </a:r>
            </a:p>
          </p:txBody>
        </p:sp>
        <p:sp>
          <p:nvSpPr>
            <p:cNvPr id="2894" name="$1"/>
            <p:cNvSpPr txBox="1"/>
            <p:nvPr/>
          </p:nvSpPr>
          <p:spPr>
            <a:xfrm>
              <a:off x="5422784" y="5299"/>
              <a:ext cx="3304664" cy="5483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ctr">
              <a:spAutoFit/>
            </a:bodyPr>
            <a:lstStyle>
              <a:lvl1pPr defTabSz="451081">
                <a:buClr>
                  <a:srgbClr val="A29A85"/>
                </a:buClr>
                <a:defRPr sz="3200">
                  <a:solidFill>
                    <a:srgbClr val="3D3E3F"/>
                  </a:solidFill>
                  <a:latin typeface="Cochin"/>
                  <a:ea typeface="Cochin"/>
                  <a:cs typeface="Cochin"/>
                  <a:sym typeface="Cochin"/>
                </a:defRPr>
              </a:lvl1pPr>
            </a:lstStyle>
            <a:p>
              <a:pPr/>
              <a:r>
                <a:t>$1</a:t>
              </a:r>
            </a:p>
          </p:txBody>
        </p:sp>
      </p:grpSp>
      <p:grpSp>
        <p:nvGrpSpPr>
          <p:cNvPr id="2898" name="Group"/>
          <p:cNvGrpSpPr/>
          <p:nvPr/>
        </p:nvGrpSpPr>
        <p:grpSpPr>
          <a:xfrm>
            <a:off x="-1126649" y="6241992"/>
            <a:ext cx="8727448" cy="548350"/>
            <a:chOff x="0" y="5299"/>
            <a:chExt cx="8727447" cy="548348"/>
          </a:xfrm>
        </p:grpSpPr>
        <p:sp>
          <p:nvSpPr>
            <p:cNvPr id="2896" name="Tape:"/>
            <p:cNvSpPr txBox="1"/>
            <p:nvPr/>
          </p:nvSpPr>
          <p:spPr>
            <a:xfrm>
              <a:off x="0" y="5299"/>
              <a:ext cx="5148213" cy="5483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ctr">
              <a:spAutoFit/>
            </a:bodyPr>
            <a:lstStyle/>
            <a:p>
              <a:pPr lvl="2" indent="685800" algn="r" defTabSz="451081">
                <a:defRPr sz="3200">
                  <a:solidFill>
                    <a:srgbClr val="3D3E3F"/>
                  </a:solidFill>
                  <a:latin typeface="Cochin"/>
                  <a:ea typeface="Cochin"/>
                  <a:cs typeface="Cochin"/>
                  <a:sym typeface="Cochin"/>
                </a:defRPr>
              </a:pPr>
              <a:r>
                <a:t>Tape:</a:t>
              </a:r>
            </a:p>
          </p:txBody>
        </p:sp>
        <p:sp>
          <p:nvSpPr>
            <p:cNvPr id="2897" name="$1"/>
            <p:cNvSpPr txBox="1"/>
            <p:nvPr/>
          </p:nvSpPr>
          <p:spPr>
            <a:xfrm>
              <a:off x="5422784" y="5299"/>
              <a:ext cx="3304664" cy="5483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ctr">
              <a:spAutoFit/>
            </a:bodyPr>
            <a:lstStyle>
              <a:lvl1pPr defTabSz="451081">
                <a:buClr>
                  <a:srgbClr val="A29A85"/>
                </a:buClr>
                <a:defRPr sz="3200">
                  <a:solidFill>
                    <a:srgbClr val="3D3E3F"/>
                  </a:solidFill>
                  <a:latin typeface="Cochin"/>
                  <a:ea typeface="Cochin"/>
                  <a:cs typeface="Cochin"/>
                  <a:sym typeface="Cochin"/>
                </a:defRPr>
              </a:lvl1pPr>
            </a:lstStyle>
            <a:p>
              <a:pPr/>
              <a:r>
                <a:t>$1</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500"/>
                                  </p:stCondLst>
                                  <p:iterate type="el" backwards="0">
                                    <p:tmAbs val="0"/>
                                  </p:iterate>
                                  <p:childTnLst>
                                    <p:set>
                                      <p:cBhvr>
                                        <p:cTn id="6" fill="hold"/>
                                        <p:tgtEl>
                                          <p:spTgt spid="2892"/>
                                        </p:tgtEl>
                                        <p:attrNameLst>
                                          <p:attrName>style.visibility</p:attrName>
                                        </p:attrNameLst>
                                      </p:cBhvr>
                                      <p:to>
                                        <p:strVal val="visible"/>
                                      </p:to>
                                    </p:set>
                                    <p:animEffect filter="fade" transition="in">
                                      <p:cBhvr>
                                        <p:cTn id="7" dur="1000"/>
                                        <p:tgtEl>
                                          <p:spTgt spid="2892"/>
                                        </p:tgtEl>
                                      </p:cBhvr>
                                    </p:animEffect>
                                  </p:childTnLst>
                                </p:cTn>
                              </p:par>
                            </p:childTnLst>
                          </p:cTn>
                        </p:par>
                        <p:par>
                          <p:cTn id="8" fill="hold">
                            <p:stCondLst>
                              <p:cond delay="1500"/>
                            </p:stCondLst>
                            <p:childTnLst>
                              <p:par>
                                <p:cTn id="9" presetClass="entr" nodeType="afterEffect" presetID="10" grpId="2" fill="hold">
                                  <p:stCondLst>
                                    <p:cond delay="500"/>
                                  </p:stCondLst>
                                  <p:iterate type="el" backwards="0">
                                    <p:tmAbs val="0"/>
                                  </p:iterate>
                                  <p:childTnLst>
                                    <p:set>
                                      <p:cBhvr>
                                        <p:cTn id="10" fill="hold"/>
                                        <p:tgtEl>
                                          <p:spTgt spid="2895"/>
                                        </p:tgtEl>
                                        <p:attrNameLst>
                                          <p:attrName>style.visibility</p:attrName>
                                        </p:attrNameLst>
                                      </p:cBhvr>
                                      <p:to>
                                        <p:strVal val="visible"/>
                                      </p:to>
                                    </p:set>
                                    <p:animEffect filter="fade" transition="in">
                                      <p:cBhvr>
                                        <p:cTn id="11" dur="1000"/>
                                        <p:tgtEl>
                                          <p:spTgt spid="2895"/>
                                        </p:tgtEl>
                                      </p:cBhvr>
                                    </p:animEffect>
                                  </p:childTnLst>
                                </p:cTn>
                              </p:par>
                            </p:childTnLst>
                          </p:cTn>
                        </p:par>
                        <p:par>
                          <p:cTn id="12" fill="hold">
                            <p:stCondLst>
                              <p:cond delay="3000"/>
                            </p:stCondLst>
                            <p:childTnLst>
                              <p:par>
                                <p:cTn id="13" presetClass="entr" nodeType="afterEffect" presetID="10" grpId="3" fill="hold">
                                  <p:stCondLst>
                                    <p:cond delay="500"/>
                                  </p:stCondLst>
                                  <p:iterate type="el" backwards="0">
                                    <p:tmAbs val="0"/>
                                  </p:iterate>
                                  <p:childTnLst>
                                    <p:set>
                                      <p:cBhvr>
                                        <p:cTn id="14" fill="hold"/>
                                        <p:tgtEl>
                                          <p:spTgt spid="2898"/>
                                        </p:tgtEl>
                                        <p:attrNameLst>
                                          <p:attrName>style.visibility</p:attrName>
                                        </p:attrNameLst>
                                      </p:cBhvr>
                                      <p:to>
                                        <p:strVal val="visible"/>
                                      </p:to>
                                    </p:set>
                                    <p:animEffect filter="fade" transition="in">
                                      <p:cBhvr>
                                        <p:cTn id="15" dur="1000"/>
                                        <p:tgtEl>
                                          <p:spTgt spid="2898"/>
                                        </p:tgtEl>
                                      </p:cBhvr>
                                    </p:animEffect>
                                  </p:childTnLst>
                                </p:cTn>
                              </p:par>
                            </p:childTnLst>
                          </p:cTn>
                        </p:par>
                        <p:par>
                          <p:cTn id="16" fill="hold">
                            <p:stCondLst>
                              <p:cond delay="4500"/>
                            </p:stCondLst>
                            <p:childTnLst>
                              <p:par>
                                <p:cTn id="17" presetClass="entr" nodeType="afterEffect" presetID="10" grpId="4" fill="hold">
                                  <p:stCondLst>
                                    <p:cond delay="500"/>
                                  </p:stCondLst>
                                  <p:iterate type="el" backwards="0">
                                    <p:tmAbs val="0"/>
                                  </p:iterate>
                                  <p:childTnLst>
                                    <p:set>
                                      <p:cBhvr>
                                        <p:cTn id="18" fill="hold"/>
                                        <p:tgtEl>
                                          <p:spTgt spid="2888"/>
                                        </p:tgtEl>
                                        <p:attrNameLst>
                                          <p:attrName>style.visibility</p:attrName>
                                        </p:attrNameLst>
                                      </p:cBhvr>
                                      <p:to>
                                        <p:strVal val="visible"/>
                                      </p:to>
                                    </p:set>
                                    <p:animEffect filter="fade" transition="in">
                                      <p:cBhvr>
                                        <p:cTn id="19" dur="1000"/>
                                        <p:tgtEl>
                                          <p:spTgt spid="2888"/>
                                        </p:tgtEl>
                                      </p:cBhvr>
                                    </p:animEffect>
                                  </p:childTnLst>
                                </p:cTn>
                              </p:par>
                            </p:childTnLst>
                          </p:cTn>
                        </p:par>
                        <p:par>
                          <p:cTn id="20" fill="hold">
                            <p:stCondLst>
                              <p:cond delay="6000"/>
                            </p:stCondLst>
                            <p:childTnLst>
                              <p:par>
                                <p:cTn id="21" presetClass="entr" nodeType="afterEffect" presetID="10" grpId="5" fill="hold">
                                  <p:stCondLst>
                                    <p:cond delay="500"/>
                                  </p:stCondLst>
                                  <p:iterate type="el" backwards="0">
                                    <p:tmAbs val="0"/>
                                  </p:iterate>
                                  <p:childTnLst>
                                    <p:set>
                                      <p:cBhvr>
                                        <p:cTn id="22" fill="hold"/>
                                        <p:tgtEl>
                                          <p:spTgt spid="2889"/>
                                        </p:tgtEl>
                                        <p:attrNameLst>
                                          <p:attrName>style.visibility</p:attrName>
                                        </p:attrNameLst>
                                      </p:cBhvr>
                                      <p:to>
                                        <p:strVal val="visible"/>
                                      </p:to>
                                    </p:set>
                                    <p:animEffect filter="fade" transition="in">
                                      <p:cBhvr>
                                        <p:cTn id="23" dur="1000"/>
                                        <p:tgtEl>
                                          <p:spTgt spid="28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98" grpId="3"/>
      <p:bldP build="whole" bldLvl="1" animBg="1" rev="0" advAuto="0" spid="2888" grpId="4"/>
      <p:bldP build="whole" bldLvl="1" animBg="1" rev="0" advAuto="0" spid="2892" grpId="1"/>
      <p:bldP build="whole" bldLvl="1" animBg="1" rev="0" advAuto="0" spid="2889" grpId="5"/>
      <p:bldP build="whole" bldLvl="1" animBg="1" rev="0" advAuto="0" spid="2895" grpId="2"/>
    </p:bldLst>
  </p:timing>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900" name="Motion-Invariant Photography"/>
          <p:cNvSpPr txBox="1"/>
          <p:nvPr>
            <p:ph type="title"/>
          </p:nvPr>
        </p:nvSpPr>
        <p:spPr>
          <a:prstGeom prst="rect">
            <a:avLst/>
          </a:prstGeom>
        </p:spPr>
        <p:txBody>
          <a:bodyPr/>
          <a:lstStyle/>
          <a:p>
            <a:pPr/>
            <a:r>
              <a:t>Motion-Invariant Photography</a:t>
            </a: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902" name="Our counter intuitive solution:"/>
          <p:cNvSpPr txBox="1"/>
          <p:nvPr/>
        </p:nvSpPr>
        <p:spPr>
          <a:xfrm>
            <a:off x="2116" y="283780"/>
            <a:ext cx="10041468" cy="5207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marL="44628" marR="44628" algn="ctr" defTabSz="1000224">
              <a:buClr>
                <a:srgbClr val="FFD300"/>
              </a:buClr>
              <a:buFont typeface="Helvetica"/>
              <a:defRPr b="1" sz="2800">
                <a:solidFill>
                  <a:srgbClr val="FFD300"/>
                </a:solidFill>
                <a:uFill>
                  <a:solidFill>
                    <a:srgbClr val="FFD300"/>
                  </a:solidFill>
                </a:uFill>
              </a:defRPr>
            </a:lvl1pPr>
          </a:lstStyle>
          <a:p>
            <a:pPr/>
            <a:r>
              <a:t>Our counter intuitive solution:</a:t>
            </a:r>
          </a:p>
        </p:txBody>
      </p:sp>
      <p:sp>
        <p:nvSpPr>
          <p:cNvPr id="2903" name="Line"/>
          <p:cNvSpPr/>
          <p:nvPr/>
        </p:nvSpPr>
        <p:spPr>
          <a:xfrm>
            <a:off x="340318" y="1012863"/>
            <a:ext cx="9286397"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2904" name="Makes blur invariant to motion- can be removed with   spatially uniform deconvolution…"/>
          <p:cNvSpPr txBox="1"/>
          <p:nvPr/>
        </p:nvSpPr>
        <p:spPr>
          <a:xfrm>
            <a:off x="720360" y="2672494"/>
            <a:ext cx="9590386" cy="2541402"/>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0640" marR="44628" defTabSz="1000224">
              <a:spcBef>
                <a:spcPts val="1500"/>
              </a:spcBef>
              <a:buClr>
                <a:srgbClr val="FFFED5"/>
              </a:buClr>
              <a:buSzPct val="100000"/>
              <a:buFont typeface="Arial"/>
              <a:buChar char="•"/>
              <a:defRPr b="1" sz="2600">
                <a:solidFill>
                  <a:srgbClr val="FFFED5"/>
                </a:solidFill>
                <a:uFill>
                  <a:solidFill>
                    <a:srgbClr val="FFFED5"/>
                  </a:solidFill>
                </a:uFill>
                <a:latin typeface="+mn-lt"/>
                <a:ea typeface="+mn-ea"/>
                <a:cs typeface="+mn-cs"/>
                <a:sym typeface="Arial"/>
              </a:defRPr>
            </a:pPr>
            <a:r>
              <a:t> Makes blur invariant to motion- can be removed with  	spatially uniform deconvolution</a:t>
            </a:r>
          </a:p>
          <a:p>
            <a:pPr marL="44628" marR="44628" defTabSz="1000224">
              <a:spcBef>
                <a:spcPts val="1500"/>
              </a:spcBef>
              <a:buClr>
                <a:srgbClr val="FFFFFF"/>
              </a:buClr>
              <a:buFont typeface="Arial"/>
              <a:defRPr sz="1800">
                <a:solidFill>
                  <a:srgbClr val="005840"/>
                </a:solidFill>
                <a:uFill>
                  <a:solidFill>
                    <a:srgbClr val="005840"/>
                  </a:solidFill>
                </a:uFill>
                <a:latin typeface="+mn-lt"/>
                <a:ea typeface="+mn-ea"/>
                <a:cs typeface="+mn-cs"/>
                <a:sym typeface="Arial"/>
              </a:defRPr>
            </a:pPr>
            <a:r>
              <a:rPr b="1" sz="2600">
                <a:solidFill>
                  <a:srgbClr val="FFFFFF"/>
                </a:solidFill>
                <a:uFill>
                  <a:solidFill>
                    <a:srgbClr val="FFFFFF"/>
                  </a:solidFill>
                </a:uFill>
              </a:rPr>
              <a:t>	</a:t>
            </a:r>
            <a:r>
              <a:rPr b="1" sz="2200">
                <a:solidFill>
                  <a:srgbClr val="FFFFFF"/>
                </a:solidFill>
                <a:uFill>
                  <a:solidFill>
                    <a:srgbClr val="FFFFFF"/>
                  </a:solidFill>
                </a:uFill>
              </a:rPr>
              <a:t>- kernel is known (no need to estimate motion)</a:t>
            </a:r>
            <a:endParaRPr b="1" sz="2200">
              <a:solidFill>
                <a:srgbClr val="FFFFFF"/>
              </a:solidFill>
              <a:uFill>
                <a:solidFill>
                  <a:srgbClr val="FFFFFF"/>
                </a:solidFill>
              </a:uFill>
            </a:endParaRPr>
          </a:p>
          <a:p>
            <a:pPr marL="44628" marR="44628" defTabSz="1000224">
              <a:spcBef>
                <a:spcPts val="1300"/>
              </a:spcBef>
              <a:buClr>
                <a:srgbClr val="FFFFFF"/>
              </a:buClr>
              <a:buFont typeface="Arial"/>
              <a:defRPr b="1" sz="2200">
                <a:solidFill>
                  <a:srgbClr val="FFFFFF"/>
                </a:solidFill>
                <a:uFill>
                  <a:solidFill>
                    <a:srgbClr val="FFFFFF"/>
                  </a:solidFill>
                </a:uFill>
                <a:latin typeface="+mn-lt"/>
                <a:ea typeface="+mn-ea"/>
                <a:cs typeface="+mn-cs"/>
                <a:sym typeface="Arial"/>
              </a:defRPr>
            </a:pPr>
            <a:r>
              <a:t>	</a:t>
            </a:r>
            <a:r>
              <a:t>- kernel identical over the image (no need to segment)</a:t>
            </a:r>
          </a:p>
          <a:p>
            <a:pPr marL="40640" marR="44628" defTabSz="1000224">
              <a:spcBef>
                <a:spcPts val="1500"/>
              </a:spcBef>
              <a:buClr>
                <a:srgbClr val="FFFED5"/>
              </a:buClr>
              <a:buSzPct val="100000"/>
              <a:buFont typeface="Arial"/>
              <a:buChar char="•"/>
              <a:defRPr b="1" sz="2600">
                <a:solidFill>
                  <a:srgbClr val="FFFED5"/>
                </a:solidFill>
                <a:uFill>
                  <a:solidFill>
                    <a:srgbClr val="FFFED5"/>
                  </a:solidFill>
                </a:uFill>
                <a:latin typeface="+mn-lt"/>
                <a:ea typeface="+mn-ea"/>
                <a:cs typeface="+mn-cs"/>
                <a:sym typeface="Arial"/>
              </a:defRPr>
            </a:pPr>
            <a:r>
              <a:t> Makes blur easy to invert</a:t>
            </a:r>
          </a:p>
        </p:txBody>
      </p:sp>
      <p:sp>
        <p:nvSpPr>
          <p:cNvPr id="2905" name="To reduce motion blur, increase it!…"/>
          <p:cNvSpPr txBox="1"/>
          <p:nvPr/>
        </p:nvSpPr>
        <p:spPr>
          <a:xfrm>
            <a:off x="347291" y="1286562"/>
            <a:ext cx="9590387" cy="1051170"/>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4628" marR="44628" defTabSz="1000224">
              <a:spcBef>
                <a:spcPts val="1500"/>
              </a:spcBef>
              <a:buClr>
                <a:srgbClr val="FFFED5"/>
              </a:buClr>
              <a:buFont typeface="Arial"/>
              <a:defRPr sz="1800">
                <a:solidFill>
                  <a:srgbClr val="005840"/>
                </a:solidFill>
                <a:uFill>
                  <a:solidFill>
                    <a:srgbClr val="005840"/>
                  </a:solidFill>
                </a:uFill>
                <a:latin typeface="+mn-lt"/>
                <a:ea typeface="+mn-ea"/>
                <a:cs typeface="+mn-cs"/>
                <a:sym typeface="Arial"/>
              </a:defRPr>
            </a:pPr>
            <a:r>
              <a:rPr b="1" sz="2600">
                <a:solidFill>
                  <a:srgbClr val="FFFED5"/>
                </a:solidFill>
                <a:uFill>
                  <a:solidFill>
                    <a:srgbClr val="FFFED5"/>
                  </a:solidFill>
                </a:uFill>
              </a:rPr>
              <a:t>To reduce motion blur, increase it!</a:t>
            </a:r>
            <a:endParaRPr b="1" sz="2600">
              <a:solidFill>
                <a:srgbClr val="FFFED5"/>
              </a:solidFill>
              <a:uFill>
                <a:solidFill>
                  <a:srgbClr val="FFFED5"/>
                </a:solidFill>
              </a:uFill>
            </a:endParaRPr>
          </a:p>
          <a:p>
            <a:pPr marL="44628" marR="44628" defTabSz="1000224">
              <a:spcBef>
                <a:spcPts val="1500"/>
              </a:spcBef>
              <a:buClr>
                <a:srgbClr val="FFFED5"/>
              </a:buClr>
              <a:buFont typeface="Arial"/>
              <a:defRPr sz="1800">
                <a:solidFill>
                  <a:srgbClr val="005840"/>
                </a:solidFill>
                <a:uFill>
                  <a:solidFill>
                    <a:srgbClr val="005840"/>
                  </a:solidFill>
                </a:uFill>
                <a:latin typeface="+mn-lt"/>
                <a:ea typeface="+mn-ea"/>
                <a:cs typeface="+mn-cs"/>
                <a:sym typeface="Arial"/>
              </a:defRPr>
            </a:pPr>
            <a:r>
              <a:rPr b="1" sz="2600">
                <a:solidFill>
                  <a:srgbClr val="FFFED5"/>
                </a:solidFill>
                <a:uFill>
                  <a:solidFill>
                    <a:srgbClr val="FFFED5"/>
                  </a:solidFill>
                </a:uFill>
              </a:rPr>
              <a:t>	</a:t>
            </a:r>
            <a:r>
              <a:rPr b="1" sz="2200">
                <a:solidFill>
                  <a:srgbClr val="FFFFFF"/>
                </a:solidFill>
                <a:uFill>
                  <a:solidFill>
                    <a:srgbClr val="FFFFFF"/>
                  </a:solidFill>
                </a:uFill>
              </a:rPr>
              <a:t>- move camera as picture is taken</a:t>
            </a:r>
            <a:r>
              <a:rPr b="1" sz="2200">
                <a:solidFill>
                  <a:srgbClr val="FFFED5"/>
                </a:solidFill>
                <a:uFill>
                  <a:solidFill>
                    <a:srgbClr val="FFFED5"/>
                  </a:solidFill>
                </a:uFill>
              </a:rP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0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904">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2904">
                                            <p:txEl>
                                              <p:pRg st="1" end="1"/>
                                            </p:txEl>
                                          </p:spTgt>
                                        </p:tgtEl>
                                        <p:attrNameLst>
                                          <p:attrName>style.visibility</p:attrName>
                                        </p:attrNameLst>
                                      </p:cBhvr>
                                      <p:to>
                                        <p:strVal val="visible"/>
                                      </p:to>
                                    </p:set>
                                  </p:childTnLst>
                                </p:cTn>
                              </p:par>
                            </p:childTnLst>
                          </p:cTn>
                        </p:par>
                        <p:par>
                          <p:cTn id="12" fill="hold">
                            <p:stCondLst>
                              <p:cond delay="0"/>
                            </p:stCondLst>
                            <p:childTnLst>
                              <p:par>
                                <p:cTn id="13" presetClass="entr" nodeType="afterEffect" presetSubtype="0" presetID="1" grpId="1" fill="hold">
                                  <p:stCondLst>
                                    <p:cond delay="0"/>
                                  </p:stCondLst>
                                  <p:iterate type="el" backwards="0">
                                    <p:tmAbs val="0"/>
                                  </p:iterate>
                                  <p:childTnLst>
                                    <p:set>
                                      <p:cBhvr>
                                        <p:cTn id="14" fill="hold"/>
                                        <p:tgtEl>
                                          <p:spTgt spid="290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1" fill="hold">
                                  <p:stCondLst>
                                    <p:cond delay="0"/>
                                  </p:stCondLst>
                                  <p:iterate type="el" backwards="0">
                                    <p:tmAbs val="0"/>
                                  </p:iterate>
                                  <p:childTnLst>
                                    <p:set>
                                      <p:cBhvr>
                                        <p:cTn id="18" fill="hold"/>
                                        <p:tgtEl>
                                          <p:spTgt spid="2904">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904" grpId="1"/>
    </p:bldLst>
  </p:timing>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2909" name="image.png" descr="image.png"/>
          <p:cNvPicPr>
            <a:picLocks noChangeAspect="0"/>
          </p:cNvPicPr>
          <p:nvPr/>
        </p:nvPicPr>
        <p:blipFill>
          <a:blip r:embed="rId2">
            <a:extLst/>
          </a:blip>
          <a:srcRect l="10404" t="14306" r="11560" b="23771"/>
          <a:stretch>
            <a:fillRect/>
          </a:stretch>
        </p:blipFill>
        <p:spPr>
          <a:xfrm>
            <a:off x="6809743" y="1530626"/>
            <a:ext cx="2852056" cy="1697985"/>
          </a:xfrm>
          <a:prstGeom prst="rect">
            <a:avLst/>
          </a:prstGeom>
          <a:ln w="3175">
            <a:solidFill>
              <a:srgbClr val="FFFFFF"/>
            </a:solidFill>
            <a:miter lim="400000"/>
          </a:ln>
        </p:spPr>
      </p:pic>
      <p:pic>
        <p:nvPicPr>
          <p:cNvPr id="2910" name="XTslice_cam01.png" descr="XTslice_cam01.png"/>
          <p:cNvPicPr>
            <a:picLocks noChangeAspect="0"/>
          </p:cNvPicPr>
          <p:nvPr/>
        </p:nvPicPr>
        <p:blipFill>
          <a:blip r:embed="rId3">
            <a:extLst/>
          </a:blip>
          <a:srcRect l="0" t="1309" r="473" b="0"/>
          <a:stretch>
            <a:fillRect/>
          </a:stretch>
        </p:blipFill>
        <p:spPr>
          <a:xfrm>
            <a:off x="718617" y="1530626"/>
            <a:ext cx="2846826" cy="1701472"/>
          </a:xfrm>
          <a:prstGeom prst="rect">
            <a:avLst/>
          </a:prstGeom>
          <a:ln w="3175">
            <a:solidFill>
              <a:srgbClr val="FFFFFF"/>
            </a:solidFill>
            <a:miter lim="400000"/>
          </a:ln>
        </p:spPr>
      </p:pic>
      <p:pic>
        <p:nvPicPr>
          <p:cNvPr id="2911" name="shearedcurves_cam01.png" descr="shearedcurves_cam01.png"/>
          <p:cNvPicPr>
            <a:picLocks noChangeAspect="0"/>
          </p:cNvPicPr>
          <p:nvPr/>
        </p:nvPicPr>
        <p:blipFill>
          <a:blip r:embed="rId4">
            <a:extLst/>
          </a:blip>
          <a:srcRect l="0" t="1309" r="473" b="0"/>
          <a:stretch>
            <a:fillRect/>
          </a:stretch>
        </p:blipFill>
        <p:spPr>
          <a:xfrm>
            <a:off x="3762436" y="1530626"/>
            <a:ext cx="2846827" cy="1701472"/>
          </a:xfrm>
          <a:prstGeom prst="rect">
            <a:avLst/>
          </a:prstGeom>
          <a:ln w="3175">
            <a:solidFill>
              <a:srgbClr val="FFFFFF"/>
            </a:solidFill>
            <a:miter lim="400000"/>
          </a:ln>
        </p:spPr>
      </p:pic>
      <p:sp>
        <p:nvSpPr>
          <p:cNvPr id="2912" name="Motion invariant PSF"/>
          <p:cNvSpPr txBox="1"/>
          <p:nvPr/>
        </p:nvSpPr>
        <p:spPr>
          <a:xfrm>
            <a:off x="2116" y="137342"/>
            <a:ext cx="10041468" cy="5207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marL="44628" marR="44628" algn="ctr" defTabSz="1000224">
              <a:buClr>
                <a:srgbClr val="FFD300"/>
              </a:buClr>
              <a:buFont typeface="Helvetica"/>
              <a:defRPr b="1" sz="2800">
                <a:solidFill>
                  <a:srgbClr val="FFD300"/>
                </a:solidFill>
                <a:uFill>
                  <a:solidFill>
                    <a:srgbClr val="FFD300"/>
                  </a:solidFill>
                </a:uFill>
              </a:defRPr>
            </a:lvl1pPr>
          </a:lstStyle>
          <a:p>
            <a:pPr/>
            <a:r>
              <a:t>Motion invariant PSF</a:t>
            </a:r>
          </a:p>
        </p:txBody>
      </p:sp>
      <p:sp>
        <p:nvSpPr>
          <p:cNvPr id="2913" name="Line"/>
          <p:cNvSpPr/>
          <p:nvPr/>
        </p:nvSpPr>
        <p:spPr>
          <a:xfrm>
            <a:off x="340318" y="845505"/>
            <a:ext cx="9286397"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2914" name="integration curves"/>
          <p:cNvSpPr txBox="1"/>
          <p:nvPr/>
        </p:nvSpPr>
        <p:spPr>
          <a:xfrm>
            <a:off x="938274" y="1098285"/>
            <a:ext cx="2402500" cy="323603"/>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000"/>
              </a:spcBef>
              <a:buClr>
                <a:srgbClr val="FFFFFF"/>
              </a:buClr>
              <a:buFont typeface="Arial"/>
              <a:defRPr b="1" sz="1600">
                <a:solidFill>
                  <a:srgbClr val="FFFFFF"/>
                </a:solidFill>
                <a:uFill>
                  <a:solidFill>
                    <a:srgbClr val="FFFFFF"/>
                  </a:solidFill>
                </a:uFill>
                <a:latin typeface="+mn-lt"/>
                <a:ea typeface="+mn-ea"/>
                <a:cs typeface="+mn-cs"/>
                <a:sym typeface="Arial"/>
              </a:defRPr>
            </a:lvl1pPr>
          </a:lstStyle>
          <a:p>
            <a:pPr/>
            <a:r>
              <a:t>integration curves</a:t>
            </a:r>
          </a:p>
        </p:txBody>
      </p:sp>
      <p:sp>
        <p:nvSpPr>
          <p:cNvPr id="2915" name="sheared integration curves"/>
          <p:cNvSpPr txBox="1"/>
          <p:nvPr/>
        </p:nvSpPr>
        <p:spPr>
          <a:xfrm>
            <a:off x="3483507" y="1098285"/>
            <a:ext cx="3363500" cy="323603"/>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000"/>
              </a:spcBef>
              <a:buClr>
                <a:srgbClr val="FFFFFF"/>
              </a:buClr>
              <a:buFont typeface="Arial"/>
              <a:defRPr b="1" sz="1600">
                <a:solidFill>
                  <a:srgbClr val="FFFFFF"/>
                </a:solidFill>
                <a:uFill>
                  <a:solidFill>
                    <a:srgbClr val="FFFFFF"/>
                  </a:solidFill>
                </a:uFill>
                <a:latin typeface="+mn-lt"/>
                <a:ea typeface="+mn-ea"/>
                <a:cs typeface="+mn-cs"/>
                <a:sym typeface="Arial"/>
              </a:defRPr>
            </a:lvl1pPr>
          </a:lstStyle>
          <a:p>
            <a:pPr/>
            <a:r>
              <a:t>sheared integration curves</a:t>
            </a:r>
          </a:p>
        </p:txBody>
      </p:sp>
      <p:sp>
        <p:nvSpPr>
          <p:cNvPr id="2916" name="projected PSF"/>
          <p:cNvSpPr txBox="1"/>
          <p:nvPr/>
        </p:nvSpPr>
        <p:spPr>
          <a:xfrm>
            <a:off x="6916085" y="1065162"/>
            <a:ext cx="2579011" cy="343215"/>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FFF"/>
              </a:buClr>
              <a:buFont typeface="Arial"/>
              <a:defRPr b="1" sz="1800">
                <a:solidFill>
                  <a:srgbClr val="FFFFFF"/>
                </a:solidFill>
                <a:uFill>
                  <a:solidFill>
                    <a:srgbClr val="FFFFFF"/>
                  </a:solidFill>
                </a:uFill>
                <a:latin typeface="+mn-lt"/>
                <a:ea typeface="+mn-ea"/>
                <a:cs typeface="+mn-cs"/>
                <a:sym typeface="Arial"/>
              </a:defRPr>
            </a:lvl1pPr>
          </a:lstStyle>
          <a:p>
            <a:pPr/>
            <a:r>
              <a:t>projected PSF</a:t>
            </a:r>
          </a:p>
        </p:txBody>
      </p:sp>
      <p:sp>
        <p:nvSpPr>
          <p:cNvPr id="2917" name="Static"/>
          <p:cNvSpPr txBox="1"/>
          <p:nvPr/>
        </p:nvSpPr>
        <p:spPr>
          <a:xfrm>
            <a:off x="329314" y="2967114"/>
            <a:ext cx="1186541" cy="346076"/>
          </a:xfrm>
          <a:prstGeom prst="rect">
            <a:avLst/>
          </a:prstGeom>
          <a:solidFill>
            <a:srgbClr val="000000"/>
          </a:solidFill>
          <a:ln w="3175">
            <a:solidFill>
              <a:srgbClr val="FFFFFF"/>
            </a:solidFill>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000"/>
              </a:spcBef>
              <a:buClr>
                <a:srgbClr val="FFFED5"/>
              </a:buClr>
              <a:buFont typeface="Arial"/>
              <a:defRPr b="1" sz="1600">
                <a:solidFill>
                  <a:srgbClr val="FFFED5"/>
                </a:solidFill>
                <a:uFill>
                  <a:solidFill>
                    <a:srgbClr val="FFFED5"/>
                  </a:solidFill>
                </a:uFill>
                <a:latin typeface="+mn-lt"/>
                <a:ea typeface="+mn-ea"/>
                <a:cs typeface="+mn-cs"/>
                <a:sym typeface="Arial"/>
              </a:defRPr>
            </a:lvl1pPr>
          </a:lstStyle>
          <a:p>
            <a:pPr/>
            <a:r>
              <a:t>Static</a:t>
            </a:r>
          </a:p>
        </p:txBody>
      </p:sp>
      <p:grpSp>
        <p:nvGrpSpPr>
          <p:cNvPr id="2924" name="Group"/>
          <p:cNvGrpSpPr/>
          <p:nvPr/>
        </p:nvGrpSpPr>
        <p:grpSpPr>
          <a:xfrm>
            <a:off x="269387" y="3804774"/>
            <a:ext cx="9539940" cy="2265433"/>
            <a:chOff x="0" y="0"/>
            <a:chExt cx="9539938" cy="2265431"/>
          </a:xfrm>
        </p:grpSpPr>
        <p:pic>
          <p:nvPicPr>
            <p:cNvPr id="2918" name="XTslice_cam03.png" descr="XTslice_cam03.png"/>
            <p:cNvPicPr>
              <a:picLocks noChangeAspect="0"/>
            </p:cNvPicPr>
            <p:nvPr/>
          </p:nvPicPr>
          <p:blipFill>
            <a:blip r:embed="rId5">
              <a:extLst/>
            </a:blip>
            <a:srcRect l="0" t="1157" r="473" b="0"/>
            <a:stretch>
              <a:fillRect/>
            </a:stretch>
          </p:blipFill>
          <p:spPr>
            <a:xfrm>
              <a:off x="449229" y="0"/>
              <a:ext cx="2846827" cy="1704086"/>
            </a:xfrm>
            <a:prstGeom prst="rect">
              <a:avLst/>
            </a:prstGeom>
            <a:ln w="3175" cap="flat">
              <a:solidFill>
                <a:srgbClr val="FFFFFF"/>
              </a:solidFill>
              <a:prstDash val="solid"/>
              <a:miter lim="400000"/>
            </a:ln>
            <a:effectLst/>
          </p:spPr>
        </p:pic>
        <p:pic>
          <p:nvPicPr>
            <p:cNvPr id="2919" name="shearedcurves_cam03.png" descr="shearedcurves_cam03.png"/>
            <p:cNvPicPr>
              <a:picLocks noChangeAspect="0"/>
            </p:cNvPicPr>
            <p:nvPr/>
          </p:nvPicPr>
          <p:blipFill>
            <a:blip r:embed="rId6">
              <a:extLst/>
            </a:blip>
            <a:srcRect l="0" t="1157" r="473" b="0"/>
            <a:stretch>
              <a:fillRect/>
            </a:stretch>
          </p:blipFill>
          <p:spPr>
            <a:xfrm>
              <a:off x="3479102" y="0"/>
              <a:ext cx="2846827" cy="1704086"/>
            </a:xfrm>
            <a:prstGeom prst="rect">
              <a:avLst/>
            </a:prstGeom>
            <a:ln w="3175" cap="flat">
              <a:solidFill>
                <a:srgbClr val="FFFFFF"/>
              </a:solidFill>
              <a:prstDash val="solid"/>
              <a:miter lim="400000"/>
            </a:ln>
            <a:effectLst/>
          </p:spPr>
        </p:pic>
        <p:pic>
          <p:nvPicPr>
            <p:cNvPr id="2920" name="image.png" descr="image.png"/>
            <p:cNvPicPr>
              <a:picLocks noChangeAspect="0"/>
            </p:cNvPicPr>
            <p:nvPr/>
          </p:nvPicPr>
          <p:blipFill>
            <a:blip r:embed="rId7">
              <a:extLst/>
            </a:blip>
            <a:srcRect l="10404" t="14306" r="11560" b="23771"/>
            <a:stretch>
              <a:fillRect/>
            </a:stretch>
          </p:blipFill>
          <p:spPr>
            <a:xfrm>
              <a:off x="6540355" y="6101"/>
              <a:ext cx="2852056" cy="1697985"/>
            </a:xfrm>
            <a:prstGeom prst="rect">
              <a:avLst/>
            </a:prstGeom>
            <a:ln w="12700" cap="flat">
              <a:noFill/>
              <a:miter lim="400000"/>
            </a:ln>
            <a:effectLst/>
          </p:spPr>
        </p:pic>
        <p:sp>
          <p:nvSpPr>
            <p:cNvPr id="2921" name="Parabolic"/>
            <p:cNvSpPr/>
            <p:nvPr/>
          </p:nvSpPr>
          <p:spPr>
            <a:xfrm>
              <a:off x="0" y="1451305"/>
              <a:ext cx="124537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solidFill>
              <a:srgbClr val="000000"/>
            </a:solidFill>
            <a:ln w="3175" cap="flat">
              <a:solidFill>
                <a:srgbClr val="FFFFFF"/>
              </a:solidFill>
              <a:prstDash val="solid"/>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algn="ctr" defTabSz="1000224">
                <a:spcBef>
                  <a:spcPts val="1000"/>
                </a:spcBef>
                <a:buClr>
                  <a:srgbClr val="FFFED5"/>
                </a:buClr>
                <a:buFont typeface="Arial"/>
                <a:defRPr b="1" sz="1600">
                  <a:solidFill>
                    <a:srgbClr val="FFFED5"/>
                  </a:solidFill>
                  <a:uFill>
                    <a:solidFill>
                      <a:srgbClr val="FFFED5"/>
                    </a:solidFill>
                  </a:uFill>
                  <a:latin typeface="+mn-lt"/>
                  <a:ea typeface="+mn-ea"/>
                  <a:cs typeface="+mn-cs"/>
                  <a:sym typeface="Arial"/>
                </a:defRPr>
              </a:lvl1pPr>
            </a:lstStyle>
            <a:p>
              <a:pPr/>
              <a:r>
                <a:t>Parabolic</a:t>
              </a:r>
            </a:p>
          </p:txBody>
        </p:sp>
        <p:sp>
          <p:nvSpPr>
            <p:cNvPr id="2922" name="Up to tail clipping, PSF is invariant to slope"/>
            <p:cNvSpPr/>
            <p:nvPr/>
          </p:nvSpPr>
          <p:spPr>
            <a:xfrm>
              <a:off x="6431398" y="2265431"/>
              <a:ext cx="310854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algn="ctr" defTabSz="1000224">
                <a:spcBef>
                  <a:spcPts val="1100"/>
                </a:spcBef>
                <a:buClr>
                  <a:srgbClr val="FFFED5"/>
                </a:buClr>
                <a:buFont typeface="Arial"/>
                <a:defRPr b="1" sz="1800">
                  <a:solidFill>
                    <a:srgbClr val="FFFED5"/>
                  </a:solidFill>
                  <a:uFill>
                    <a:solidFill>
                      <a:srgbClr val="FFFED5"/>
                    </a:solidFill>
                  </a:uFill>
                  <a:latin typeface="+mn-lt"/>
                  <a:ea typeface="+mn-ea"/>
                  <a:cs typeface="+mn-cs"/>
                  <a:sym typeface="Arial"/>
                </a:defRPr>
              </a:lvl1pPr>
            </a:lstStyle>
            <a:p>
              <a:pPr/>
              <a:r>
                <a:t>Up to tail clipping, PSF is invariant to slope</a:t>
              </a:r>
            </a:p>
          </p:txBody>
        </p:sp>
        <p:sp>
          <p:nvSpPr>
            <p:cNvPr id="2923" name="Shape"/>
            <p:cNvSpPr/>
            <p:nvPr/>
          </p:nvSpPr>
          <p:spPr>
            <a:xfrm>
              <a:off x="7643870" y="1888876"/>
              <a:ext cx="735460" cy="3312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415"/>
                  </a:moveTo>
                  <a:lnTo>
                    <a:pt x="4432" y="13415"/>
                  </a:lnTo>
                  <a:lnTo>
                    <a:pt x="4432" y="0"/>
                  </a:lnTo>
                  <a:lnTo>
                    <a:pt x="17168" y="0"/>
                  </a:lnTo>
                  <a:lnTo>
                    <a:pt x="17168" y="13415"/>
                  </a:lnTo>
                  <a:lnTo>
                    <a:pt x="21600" y="13415"/>
                  </a:lnTo>
                  <a:lnTo>
                    <a:pt x="10800" y="21600"/>
                  </a:lnTo>
                  <a:close/>
                </a:path>
              </a:pathLst>
            </a:custGeom>
            <a:solidFill>
              <a:srgbClr val="FFFDA9"/>
            </a:solidFill>
            <a:ln w="3175" cap="flat">
              <a:solidFill>
                <a:srgbClr val="000000"/>
              </a:solidFill>
              <a:prstDash val="solid"/>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sp>
        <p:nvSpPr>
          <p:cNvPr id="2925" name="Anat Levin, Taeg Sang Cho, Peter Sand, Fredo Durand, William Freeman,  SIGGRAPH 2008"/>
          <p:cNvSpPr txBox="1"/>
          <p:nvPr/>
        </p:nvSpPr>
        <p:spPr>
          <a:xfrm>
            <a:off x="198238" y="539336"/>
            <a:ext cx="7688000" cy="5842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000"/>
              </a:spcBef>
              <a:buClr>
                <a:srgbClr val="FFFDA9"/>
              </a:buClr>
              <a:buFont typeface="Arial"/>
              <a:defRPr b="1" sz="1600">
                <a:solidFill>
                  <a:srgbClr val="FFFDA9"/>
                </a:solidFill>
                <a:uFill>
                  <a:solidFill>
                    <a:srgbClr val="FFFDA9"/>
                  </a:solidFill>
                </a:uFill>
                <a:latin typeface="+mn-lt"/>
                <a:ea typeface="+mn-ea"/>
                <a:cs typeface="+mn-cs"/>
                <a:sym typeface="Arial"/>
              </a:defRPr>
            </a:lvl1pPr>
          </a:lstStyle>
          <a:p>
            <a:pPr/>
            <a:r>
              <a:t>Anat Levin, Taeg Sang Cho, Peter Sand, Fredo Durand, William Freeman,  SIGGRAPH 2008</a:t>
            </a:r>
          </a:p>
        </p:txBody>
      </p:sp>
      <p:grpSp>
        <p:nvGrpSpPr>
          <p:cNvPr id="2934" name="Group"/>
          <p:cNvGrpSpPr/>
          <p:nvPr/>
        </p:nvGrpSpPr>
        <p:grpSpPr>
          <a:xfrm>
            <a:off x="845442" y="5922896"/>
            <a:ext cx="3613664" cy="1524960"/>
            <a:chOff x="0" y="0"/>
            <a:chExt cx="3613662" cy="1524959"/>
          </a:xfrm>
        </p:grpSpPr>
        <p:pic>
          <p:nvPicPr>
            <p:cNvPr id="2926" name="droppedImage.png" descr="droppedImage.png"/>
            <p:cNvPicPr>
              <a:picLocks noChangeAspect="1"/>
            </p:cNvPicPr>
            <p:nvPr/>
          </p:nvPicPr>
          <p:blipFill>
            <a:blip r:embed="rId8">
              <a:extLst/>
            </a:blip>
            <a:stretch>
              <a:fillRect/>
            </a:stretch>
          </p:blipFill>
          <p:spPr>
            <a:xfrm>
              <a:off x="980612" y="127479"/>
              <a:ext cx="500113" cy="107868"/>
            </a:xfrm>
            <a:prstGeom prst="rect">
              <a:avLst/>
            </a:prstGeom>
            <a:ln w="25400" cap="flat">
              <a:noFill/>
              <a:round/>
            </a:ln>
            <a:effectLst/>
          </p:spPr>
        </p:pic>
        <p:pic>
          <p:nvPicPr>
            <p:cNvPr id="2927" name="droppedImage.png" descr="droppedImage.png"/>
            <p:cNvPicPr>
              <a:picLocks noChangeAspect="1"/>
            </p:cNvPicPr>
            <p:nvPr/>
          </p:nvPicPr>
          <p:blipFill>
            <a:blip r:embed="rId9">
              <a:extLst/>
            </a:blip>
            <a:stretch>
              <a:fillRect/>
            </a:stretch>
          </p:blipFill>
          <p:spPr>
            <a:xfrm>
              <a:off x="186316" y="127479"/>
              <a:ext cx="539337" cy="117674"/>
            </a:xfrm>
            <a:prstGeom prst="rect">
              <a:avLst/>
            </a:prstGeom>
            <a:ln w="25400" cap="flat">
              <a:noFill/>
              <a:round/>
            </a:ln>
            <a:effectLst/>
          </p:spPr>
        </p:pic>
        <p:pic>
          <p:nvPicPr>
            <p:cNvPr id="2928" name="droppedImage.png" descr="droppedImage.png"/>
            <p:cNvPicPr>
              <a:picLocks noChangeAspect="1"/>
            </p:cNvPicPr>
            <p:nvPr/>
          </p:nvPicPr>
          <p:blipFill>
            <a:blip r:embed="rId10">
              <a:extLst/>
            </a:blip>
            <a:stretch>
              <a:fillRect/>
            </a:stretch>
          </p:blipFill>
          <p:spPr>
            <a:xfrm>
              <a:off x="1745489" y="127479"/>
              <a:ext cx="558950" cy="107868"/>
            </a:xfrm>
            <a:prstGeom prst="rect">
              <a:avLst/>
            </a:prstGeom>
            <a:ln w="25400" cap="flat">
              <a:noFill/>
              <a:round/>
            </a:ln>
            <a:effectLst/>
          </p:spPr>
        </p:pic>
        <p:sp>
          <p:nvSpPr>
            <p:cNvPr id="2929" name="Line"/>
            <p:cNvSpPr/>
            <p:nvPr/>
          </p:nvSpPr>
          <p:spPr>
            <a:xfrm flipH="1">
              <a:off x="1980836" y="382438"/>
              <a:ext cx="307919" cy="1"/>
            </a:xfrm>
            <a:prstGeom prst="line">
              <a:avLst/>
            </a:prstGeom>
            <a:noFill/>
            <a:ln w="25400" cap="flat">
              <a:solidFill>
                <a:srgbClr val="FFFC41"/>
              </a:solidFill>
              <a:prstDash val="solid"/>
              <a:round/>
              <a:headEnd type="stealth" w="med" len="med"/>
            </a:ln>
            <a:effectLst/>
          </p:spPr>
          <p:txBody>
            <a:bodyPr wrap="square" lIns="0" tIns="0" rIns="0" bIns="0" numCol="1" anchor="t">
              <a:noAutofit/>
            </a:bodyPr>
            <a:lstStyle/>
            <a:p>
              <a:pPr defTabSz="353020">
                <a:defRPr sz="900"/>
              </a:pPr>
            </a:p>
          </p:txBody>
        </p:sp>
        <p:sp>
          <p:nvSpPr>
            <p:cNvPr id="2930" name="Line"/>
            <p:cNvSpPr/>
            <p:nvPr/>
          </p:nvSpPr>
          <p:spPr>
            <a:xfrm flipV="1">
              <a:off x="-1" y="382438"/>
              <a:ext cx="464818" cy="1"/>
            </a:xfrm>
            <a:prstGeom prst="line">
              <a:avLst/>
            </a:prstGeom>
            <a:noFill/>
            <a:ln w="25400" cap="flat">
              <a:solidFill>
                <a:srgbClr val="FFFC41"/>
              </a:solidFill>
              <a:prstDash val="solid"/>
              <a:round/>
              <a:headEnd type="stealth" w="med" len="med"/>
            </a:ln>
            <a:effectLst/>
          </p:spPr>
          <p:txBody>
            <a:bodyPr wrap="square" lIns="0" tIns="0" rIns="0" bIns="0" numCol="1" anchor="t">
              <a:noAutofit/>
            </a:bodyPr>
            <a:lstStyle/>
            <a:p>
              <a:pPr defTabSz="353020">
                <a:defRPr sz="900"/>
              </a:pPr>
            </a:p>
          </p:txBody>
        </p:sp>
        <p:sp>
          <p:nvSpPr>
            <p:cNvPr id="2931" name="Line"/>
            <p:cNvSpPr/>
            <p:nvPr/>
          </p:nvSpPr>
          <p:spPr>
            <a:xfrm>
              <a:off x="1175126" y="397419"/>
              <a:ext cx="89864" cy="4632"/>
            </a:xfrm>
            <a:prstGeom prst="line">
              <a:avLst/>
            </a:prstGeom>
            <a:noFill/>
            <a:ln w="76200" cap="flat">
              <a:solidFill>
                <a:srgbClr val="FFFC41"/>
              </a:solidFill>
              <a:prstDash val="solid"/>
              <a:round/>
            </a:ln>
            <a:effectLst/>
          </p:spPr>
          <p:txBody>
            <a:bodyPr wrap="square" lIns="0" tIns="0" rIns="0" bIns="0" numCol="1" anchor="t">
              <a:noAutofit/>
            </a:bodyPr>
            <a:lstStyle/>
            <a:p>
              <a:pPr defTabSz="353020">
                <a:defRPr sz="900"/>
              </a:pPr>
            </a:p>
          </p:txBody>
        </p:sp>
        <p:sp>
          <p:nvSpPr>
            <p:cNvPr id="2932" name="Image data"/>
            <p:cNvSpPr/>
            <p:nvPr/>
          </p:nvSpPr>
          <p:spPr>
            <a:xfrm>
              <a:off x="2333856"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defRPr>
                  <a:solidFill>
                    <a:srgbClr val="FFFFFF"/>
                  </a:solidFill>
                  <a:uFill>
                    <a:solidFill>
                      <a:srgbClr val="FFFFFF"/>
                    </a:solidFill>
                  </a:uFill>
                  <a:latin typeface="Times Roman"/>
                  <a:ea typeface="Times Roman"/>
                  <a:cs typeface="Times Roman"/>
                  <a:sym typeface="Times Roman"/>
                </a:defRPr>
              </a:lvl1pPr>
            </a:lstStyle>
            <a:p>
              <a:pPr/>
              <a:r>
                <a:t>Image data</a:t>
              </a:r>
            </a:p>
          </p:txBody>
        </p:sp>
        <p:sp>
          <p:nvSpPr>
            <p:cNvPr id="2933" name="Velocity"/>
            <p:cNvSpPr/>
            <p:nvPr/>
          </p:nvSpPr>
          <p:spPr>
            <a:xfrm>
              <a:off x="2343662" y="25495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8" marR="44628" defTabSz="1000224">
                <a:defRPr>
                  <a:solidFill>
                    <a:srgbClr val="FFFFFF"/>
                  </a:solidFill>
                  <a:uFill>
                    <a:solidFill>
                      <a:srgbClr val="FFFFFF"/>
                    </a:solidFill>
                  </a:uFill>
                  <a:latin typeface="Times Roman"/>
                  <a:ea typeface="Times Roman"/>
                  <a:cs typeface="Times Roman"/>
                  <a:sym typeface="Times Roman"/>
                </a:defRPr>
              </a:lvl1pPr>
            </a:lstStyle>
            <a:p>
              <a:pPr/>
              <a:r>
                <a:t>Velocity</a:t>
              </a:r>
            </a:p>
          </p:txBody>
        </p:sp>
      </p:gr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936" name="Parabolic sweep"/>
          <p:cNvSpPr txBox="1"/>
          <p:nvPr/>
        </p:nvSpPr>
        <p:spPr>
          <a:xfrm>
            <a:off x="2116" y="137342"/>
            <a:ext cx="10051274" cy="5207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marL="44628" marR="44628" algn="ctr" defTabSz="1000224">
              <a:buClr>
                <a:srgbClr val="FFD300"/>
              </a:buClr>
              <a:buFont typeface="Helvetica"/>
              <a:defRPr b="1" sz="2800">
                <a:solidFill>
                  <a:srgbClr val="FFD300"/>
                </a:solidFill>
                <a:uFill>
                  <a:solidFill>
                    <a:srgbClr val="FFD300"/>
                  </a:solidFill>
                </a:uFill>
              </a:defRPr>
            </a:lvl1pPr>
          </a:lstStyle>
          <a:p>
            <a:pPr/>
            <a:r>
              <a:t>Parabolic sweep</a:t>
            </a:r>
          </a:p>
        </p:txBody>
      </p:sp>
      <p:sp>
        <p:nvSpPr>
          <p:cNvPr id="2937" name="Line"/>
          <p:cNvSpPr/>
          <p:nvPr/>
        </p:nvSpPr>
        <p:spPr>
          <a:xfrm>
            <a:off x="340318" y="845505"/>
            <a:ext cx="9286398"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2938" name="Start by moving very fast to the right…"/>
          <p:cNvSpPr txBox="1"/>
          <p:nvPr/>
        </p:nvSpPr>
        <p:spPr>
          <a:xfrm>
            <a:off x="472810" y="1593385"/>
            <a:ext cx="7737029" cy="4972559"/>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0640" marR="44628" defTabSz="1000224">
              <a:spcBef>
                <a:spcPts val="1500"/>
              </a:spcBef>
              <a:buClr>
                <a:srgbClr val="FFFED5"/>
              </a:buClr>
              <a:buSzPct val="100000"/>
              <a:buFont typeface="Arial"/>
              <a:buChar char="•"/>
              <a:defRPr b="1" sz="2600">
                <a:solidFill>
                  <a:srgbClr val="FFFED5"/>
                </a:solidFill>
                <a:uFill>
                  <a:solidFill>
                    <a:srgbClr val="FFFED5"/>
                  </a:solidFill>
                </a:uFill>
                <a:latin typeface="+mn-lt"/>
                <a:ea typeface="+mn-ea"/>
                <a:cs typeface="+mn-cs"/>
                <a:sym typeface="Arial"/>
              </a:defRPr>
            </a:pPr>
            <a:r>
              <a:t> Start by moving very fast to the right</a:t>
            </a:r>
          </a:p>
          <a:p>
            <a:pPr marL="40640" marR="44628" defTabSz="1000224">
              <a:spcBef>
                <a:spcPts val="1500"/>
              </a:spcBef>
              <a:buClr>
                <a:srgbClr val="FFFED5"/>
              </a:buClr>
              <a:buSzPct val="100000"/>
              <a:buFont typeface="Arial"/>
              <a:buChar char="•"/>
              <a:defRPr b="1" sz="2600">
                <a:solidFill>
                  <a:srgbClr val="FFFED5"/>
                </a:solidFill>
                <a:uFill>
                  <a:solidFill>
                    <a:srgbClr val="FFFED5"/>
                  </a:solidFill>
                </a:uFill>
                <a:latin typeface="+mn-lt"/>
                <a:ea typeface="+mn-ea"/>
                <a:cs typeface="+mn-cs"/>
                <a:sym typeface="Arial"/>
              </a:defRPr>
            </a:pPr>
            <a:r>
              <a:t> Continuously slow down until stop</a:t>
            </a:r>
          </a:p>
          <a:p>
            <a:pPr marL="40640" marR="44628" defTabSz="1000224">
              <a:spcBef>
                <a:spcPts val="1500"/>
              </a:spcBef>
              <a:buClr>
                <a:srgbClr val="FFFED5"/>
              </a:buClr>
              <a:buSzPct val="100000"/>
              <a:buFont typeface="Arial"/>
              <a:buChar char="•"/>
              <a:defRPr b="1" sz="2600">
                <a:solidFill>
                  <a:srgbClr val="FFFED5"/>
                </a:solidFill>
                <a:uFill>
                  <a:solidFill>
                    <a:srgbClr val="FFFED5"/>
                  </a:solidFill>
                </a:uFill>
                <a:latin typeface="+mn-lt"/>
                <a:ea typeface="+mn-ea"/>
                <a:cs typeface="+mn-cs"/>
                <a:sym typeface="Arial"/>
              </a:defRPr>
            </a:pPr>
            <a:r>
              <a:t> Continuously accelerate to the left</a:t>
            </a:r>
          </a:p>
          <a:p>
            <a:pPr marL="44628" marR="44628" defTabSz="1000224">
              <a:spcBef>
                <a:spcPts val="1500"/>
              </a:spcBef>
              <a:buClr>
                <a:srgbClr val="FFFED5"/>
              </a:buClr>
              <a:buFont typeface="Arial"/>
              <a:defRPr sz="2600">
                <a:solidFill>
                  <a:srgbClr val="005840"/>
                </a:solidFill>
                <a:uFill>
                  <a:solidFill>
                    <a:srgbClr val="005840"/>
                  </a:solidFill>
                </a:uFill>
                <a:latin typeface="Times New Roman"/>
                <a:ea typeface="Times New Roman"/>
                <a:cs typeface="Times New Roman"/>
                <a:sym typeface="Times New Roman"/>
              </a:defRPr>
            </a:pPr>
          </a:p>
          <a:p>
            <a:pPr marL="44628" marR="44628" defTabSz="1000224">
              <a:spcBef>
                <a:spcPts val="1500"/>
              </a:spcBef>
              <a:buClr>
                <a:srgbClr val="FFFED5"/>
              </a:buClr>
              <a:buFont typeface="Arial"/>
              <a:defRPr sz="2600">
                <a:solidFill>
                  <a:srgbClr val="005840"/>
                </a:solidFill>
                <a:uFill>
                  <a:solidFill>
                    <a:srgbClr val="005840"/>
                  </a:solidFill>
                </a:uFill>
                <a:latin typeface="Times New Roman"/>
                <a:ea typeface="Times New Roman"/>
                <a:cs typeface="Times New Roman"/>
                <a:sym typeface="Times New Roman"/>
              </a:defRPr>
            </a:pPr>
            <a:r>
              <a:rPr b="1">
                <a:solidFill>
                  <a:srgbClr val="FFFED5"/>
                </a:solidFill>
                <a:uFill>
                  <a:solidFill>
                    <a:srgbClr val="FFFED5"/>
                  </a:solidFill>
                </a:uFill>
                <a:latin typeface="+mn-lt"/>
                <a:ea typeface="+mn-ea"/>
                <a:cs typeface="+mn-cs"/>
                <a:sym typeface="Arial"/>
              </a:rPr>
              <a:t>Intuition: 					           For any velocity, there is one instant where we track perfectly.</a:t>
            </a:r>
            <a:endParaRPr b="1">
              <a:solidFill>
                <a:srgbClr val="FFFED5"/>
              </a:solidFill>
              <a:uFill>
                <a:solidFill>
                  <a:srgbClr val="FFFED5"/>
                </a:solidFill>
              </a:uFill>
              <a:latin typeface="+mn-lt"/>
              <a:ea typeface="+mn-ea"/>
              <a:cs typeface="+mn-cs"/>
              <a:sym typeface="Arial"/>
            </a:endParaRPr>
          </a:p>
          <a:p>
            <a: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pPr>
            <a:r>
              <a:t>We spend an equal amount of time</a:t>
            </a:r>
          </a:p>
          <a:p>
            <a:pPr marL="44628" marR="44628" defTabSz="1000224">
              <a:buClr>
                <a:srgbClr val="FFFED5"/>
              </a:buClr>
              <a:buFont typeface="Arial"/>
              <a:defRPr b="1" sz="2600">
                <a:solidFill>
                  <a:srgbClr val="FFFED5"/>
                </a:solidFill>
                <a:uFill>
                  <a:solidFill>
                    <a:srgbClr val="FFFED5"/>
                  </a:solidFill>
                </a:uFill>
                <a:latin typeface="+mn-lt"/>
                <a:ea typeface="+mn-ea"/>
                <a:cs typeface="+mn-cs"/>
                <a:sym typeface="Arial"/>
              </a:defRPr>
            </a:pPr>
            <a:r>
              <a:t>tracing each velocity.</a:t>
            </a:r>
          </a:p>
          <a:p>
            <a:pPr marL="44628" marR="44628" defTabSz="1000224">
              <a:spcBef>
                <a:spcPts val="1500"/>
              </a:spcBef>
              <a:buClr>
                <a:srgbClr val="FFFED5"/>
              </a:buClr>
              <a:buFont typeface="Arial"/>
              <a:defRPr b="1" sz="2600">
                <a:solidFill>
                  <a:srgbClr val="FFFED5"/>
                </a:solidFill>
                <a:uFill>
                  <a:solidFill>
                    <a:srgbClr val="FFFED5"/>
                  </a:solidFill>
                </a:uFill>
                <a:latin typeface="+mn-lt"/>
                <a:ea typeface="+mn-ea"/>
                <a:cs typeface="+mn-cs"/>
                <a:sym typeface="Arial"/>
              </a:defRPr>
            </a:pPr>
            <a:r>
              <a:t> </a:t>
            </a:r>
          </a:p>
        </p:txBody>
      </p:sp>
      <p:grpSp>
        <p:nvGrpSpPr>
          <p:cNvPr id="2945" name="Group"/>
          <p:cNvGrpSpPr/>
          <p:nvPr/>
        </p:nvGrpSpPr>
        <p:grpSpPr>
          <a:xfrm>
            <a:off x="5821286" y="803665"/>
            <a:ext cx="3974748" cy="6418870"/>
            <a:chOff x="0" y="0"/>
            <a:chExt cx="3974747" cy="6418868"/>
          </a:xfrm>
        </p:grpSpPr>
        <p:sp>
          <p:nvSpPr>
            <p:cNvPr id="2939" name="Arrow"/>
            <p:cNvSpPr/>
            <p:nvPr/>
          </p:nvSpPr>
          <p:spPr>
            <a:xfrm>
              <a:off x="63765" y="0"/>
              <a:ext cx="1976748" cy="913945"/>
            </a:xfrm>
            <a:prstGeom prst="rightArrow">
              <a:avLst>
                <a:gd name="adj1" fmla="val 32000"/>
                <a:gd name="adj2" fmla="val 35977"/>
              </a:avLst>
            </a:prstGeom>
            <a:solidFill>
              <a:srgbClr val="FFFDA9"/>
            </a:solidFill>
            <a:ln w="12700" cap="flat">
              <a:solidFill>
                <a:srgbClr val="F68F0B"/>
              </a:solidFill>
              <a:prstDash val="solid"/>
              <a:miter lim="400000"/>
            </a:ln>
            <a:effectLst/>
          </p:spPr>
          <p:txBody>
            <a:bodyPr wrap="square" lIns="39224" tIns="39224" rIns="39224" bIns="39224" numCol="1" anchor="ctr">
              <a:noAutofit/>
            </a:bodyPr>
            <a:lstStyle/>
            <a:p>
              <a:pPr marL="44628" marR="44628" defTabSz="1000224">
                <a:defRPr sz="2600">
                  <a:solidFill>
                    <a:srgbClr val="005840"/>
                  </a:solidFill>
                  <a:uFill>
                    <a:solidFill>
                      <a:srgbClr val="005840"/>
                    </a:solidFill>
                  </a:uFill>
                  <a:latin typeface="Times New Roman"/>
                  <a:ea typeface="Times New Roman"/>
                  <a:cs typeface="Times New Roman"/>
                  <a:sym typeface="Times New Roman"/>
                </a:defRPr>
              </a:pPr>
            </a:p>
          </p:txBody>
        </p:sp>
        <p:sp>
          <p:nvSpPr>
            <p:cNvPr id="2940" name="Arrow"/>
            <p:cNvSpPr/>
            <p:nvPr/>
          </p:nvSpPr>
          <p:spPr>
            <a:xfrm>
              <a:off x="2168043" y="850181"/>
              <a:ext cx="1126534" cy="913946"/>
            </a:xfrm>
            <a:prstGeom prst="rightArrow">
              <a:avLst>
                <a:gd name="adj1" fmla="val 32000"/>
                <a:gd name="adj2" fmla="val 35979"/>
              </a:avLst>
            </a:prstGeom>
            <a:solidFill>
              <a:srgbClr val="FFFDA9"/>
            </a:solidFill>
            <a:ln w="12700" cap="flat">
              <a:solidFill>
                <a:srgbClr val="F68F0B"/>
              </a:solidFill>
              <a:prstDash val="solid"/>
              <a:miter lim="400000"/>
            </a:ln>
            <a:effectLst/>
          </p:spPr>
          <p:txBody>
            <a:bodyPr wrap="square" lIns="39224" tIns="39224" rIns="39224" bIns="39224" numCol="1" anchor="ctr">
              <a:noAutofit/>
            </a:bodyPr>
            <a:lstStyle/>
            <a:p>
              <a:pPr marL="44628" marR="44628" defTabSz="1000224">
                <a:defRPr sz="2600">
                  <a:solidFill>
                    <a:srgbClr val="005840"/>
                  </a:solidFill>
                  <a:uFill>
                    <a:solidFill>
                      <a:srgbClr val="005840"/>
                    </a:solidFill>
                  </a:uFill>
                  <a:latin typeface="Times New Roman"/>
                  <a:ea typeface="Times New Roman"/>
                  <a:cs typeface="Times New Roman"/>
                  <a:sym typeface="Times New Roman"/>
                </a:defRPr>
              </a:pPr>
            </a:p>
          </p:txBody>
        </p:sp>
        <p:sp>
          <p:nvSpPr>
            <p:cNvPr id="2941" name="Arrow"/>
            <p:cNvSpPr/>
            <p:nvPr/>
          </p:nvSpPr>
          <p:spPr>
            <a:xfrm>
              <a:off x="3411480" y="1966044"/>
              <a:ext cx="552640" cy="913946"/>
            </a:xfrm>
            <a:prstGeom prst="rightArrow">
              <a:avLst>
                <a:gd name="adj1" fmla="val 32000"/>
                <a:gd name="adj2" fmla="val 59495"/>
              </a:avLst>
            </a:prstGeom>
            <a:solidFill>
              <a:srgbClr val="FFFDA9"/>
            </a:solidFill>
            <a:ln w="12700" cap="flat">
              <a:solidFill>
                <a:srgbClr val="F68F0B"/>
              </a:solidFill>
              <a:prstDash val="solid"/>
              <a:miter lim="400000"/>
            </a:ln>
            <a:effectLst/>
          </p:spPr>
          <p:txBody>
            <a:bodyPr wrap="square" lIns="39224" tIns="39224" rIns="39224" bIns="39224" numCol="1" anchor="ctr">
              <a:noAutofit/>
            </a:bodyPr>
            <a:lstStyle/>
            <a:p>
              <a:pPr marL="44628" marR="44628" defTabSz="1000224">
                <a:defRPr sz="2600">
                  <a:solidFill>
                    <a:srgbClr val="005840"/>
                  </a:solidFill>
                  <a:uFill>
                    <a:solidFill>
                      <a:srgbClr val="005840"/>
                    </a:solidFill>
                  </a:uFill>
                  <a:latin typeface="Times New Roman"/>
                  <a:ea typeface="Times New Roman"/>
                  <a:cs typeface="Times New Roman"/>
                  <a:sym typeface="Times New Roman"/>
                </a:defRPr>
              </a:pPr>
            </a:p>
          </p:txBody>
        </p:sp>
        <p:sp>
          <p:nvSpPr>
            <p:cNvPr id="2942" name="Arrow"/>
            <p:cNvSpPr/>
            <p:nvPr/>
          </p:nvSpPr>
          <p:spPr>
            <a:xfrm flipH="1">
              <a:off x="2114904" y="4580351"/>
              <a:ext cx="1211555" cy="913946"/>
            </a:xfrm>
            <a:prstGeom prst="rightArrow">
              <a:avLst>
                <a:gd name="adj1" fmla="val 32000"/>
                <a:gd name="adj2" fmla="val 35976"/>
              </a:avLst>
            </a:prstGeom>
            <a:solidFill>
              <a:srgbClr val="FFFDA9"/>
            </a:solidFill>
            <a:ln w="12700" cap="flat">
              <a:solidFill>
                <a:srgbClr val="F68F0B"/>
              </a:solidFill>
              <a:prstDash val="solid"/>
              <a:miter lim="400000"/>
            </a:ln>
            <a:effectLst/>
          </p:spPr>
          <p:txBody>
            <a:bodyPr wrap="square" lIns="39224" tIns="39224" rIns="39224" bIns="39224" numCol="1" anchor="ctr">
              <a:noAutofit/>
            </a:bodyPr>
            <a:lstStyle/>
            <a:p>
              <a:pPr marL="44628" marR="44628" defTabSz="1000224">
                <a:defRPr sz="2600">
                  <a:solidFill>
                    <a:srgbClr val="005840"/>
                  </a:solidFill>
                  <a:uFill>
                    <a:solidFill>
                      <a:srgbClr val="005840"/>
                    </a:solidFill>
                  </a:uFill>
                  <a:latin typeface="Times New Roman"/>
                  <a:ea typeface="Times New Roman"/>
                  <a:cs typeface="Times New Roman"/>
                  <a:sym typeface="Times New Roman"/>
                </a:defRPr>
              </a:pPr>
            </a:p>
          </p:txBody>
        </p:sp>
        <p:sp>
          <p:nvSpPr>
            <p:cNvPr id="2943" name="Arrow"/>
            <p:cNvSpPr/>
            <p:nvPr/>
          </p:nvSpPr>
          <p:spPr>
            <a:xfrm flipH="1">
              <a:off x="3432736" y="3560133"/>
              <a:ext cx="542012" cy="913946"/>
            </a:xfrm>
            <a:prstGeom prst="rightArrow">
              <a:avLst>
                <a:gd name="adj1" fmla="val 32000"/>
                <a:gd name="adj2" fmla="val 60664"/>
              </a:avLst>
            </a:prstGeom>
            <a:solidFill>
              <a:srgbClr val="FFFDA9"/>
            </a:solidFill>
            <a:ln w="12700" cap="flat">
              <a:solidFill>
                <a:srgbClr val="F68F0B"/>
              </a:solidFill>
              <a:prstDash val="solid"/>
              <a:miter lim="400000"/>
            </a:ln>
            <a:effectLst/>
          </p:spPr>
          <p:txBody>
            <a:bodyPr wrap="square" lIns="39224" tIns="39224" rIns="39224" bIns="39224" numCol="1" anchor="ctr">
              <a:noAutofit/>
            </a:bodyPr>
            <a:lstStyle/>
            <a:p>
              <a:pPr marL="44628" marR="44628" defTabSz="1000224">
                <a:defRPr sz="2600">
                  <a:solidFill>
                    <a:srgbClr val="005840"/>
                  </a:solidFill>
                  <a:uFill>
                    <a:solidFill>
                      <a:srgbClr val="005840"/>
                    </a:solidFill>
                  </a:uFill>
                  <a:latin typeface="Times New Roman"/>
                  <a:ea typeface="Times New Roman"/>
                  <a:cs typeface="Times New Roman"/>
                  <a:sym typeface="Times New Roman"/>
                </a:defRPr>
              </a:pPr>
            </a:p>
          </p:txBody>
        </p:sp>
        <p:sp>
          <p:nvSpPr>
            <p:cNvPr id="2944" name="Arrow"/>
            <p:cNvSpPr/>
            <p:nvPr/>
          </p:nvSpPr>
          <p:spPr>
            <a:xfrm flipH="1">
              <a:off x="0" y="5504923"/>
              <a:ext cx="1998002" cy="913946"/>
            </a:xfrm>
            <a:prstGeom prst="rightArrow">
              <a:avLst>
                <a:gd name="adj1" fmla="val 32000"/>
                <a:gd name="adj2" fmla="val 35980"/>
              </a:avLst>
            </a:prstGeom>
            <a:solidFill>
              <a:srgbClr val="FFFDA9"/>
            </a:solidFill>
            <a:ln w="12700" cap="flat">
              <a:solidFill>
                <a:srgbClr val="F68F0B"/>
              </a:solidFill>
              <a:prstDash val="solid"/>
              <a:miter lim="400000"/>
            </a:ln>
            <a:effectLst/>
          </p:spPr>
          <p:txBody>
            <a:bodyPr wrap="square" lIns="39224" tIns="39224" rIns="39224" bIns="39224" numCol="1" anchor="ctr">
              <a:noAutofit/>
            </a:bodyPr>
            <a:lstStyle/>
            <a:p>
              <a:pPr marL="44628" marR="44628" defTabSz="1000224">
                <a:defRPr sz="2600">
                  <a:solidFill>
                    <a:srgbClr val="005840"/>
                  </a:solidFill>
                  <a:uFill>
                    <a:solidFill>
                      <a:srgbClr val="005840"/>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2947" name="tmp.jpg" descr="tmp.jpg"/>
          <p:cNvPicPr>
            <a:picLocks noChangeAspect="0"/>
          </p:cNvPicPr>
          <p:nvPr/>
        </p:nvPicPr>
        <p:blipFill>
          <a:blip r:embed="rId2">
            <a:extLst/>
          </a:blip>
          <a:stretch>
            <a:fillRect/>
          </a:stretch>
        </p:blipFill>
        <p:spPr>
          <a:xfrm>
            <a:off x="1055075" y="-1"/>
            <a:ext cx="7686256" cy="7620011"/>
          </a:xfrm>
          <a:prstGeom prst="rect">
            <a:avLst/>
          </a:prstGeom>
          <a:ln w="12700">
            <a:miter lim="400000"/>
          </a:ln>
        </p:spPr>
      </p:pic>
      <p:sp>
        <p:nvSpPr>
          <p:cNvPr id="2948" name="Rectangle"/>
          <p:cNvSpPr/>
          <p:nvPr/>
        </p:nvSpPr>
        <p:spPr>
          <a:xfrm>
            <a:off x="1023696" y="-264766"/>
            <a:ext cx="421664" cy="8000052"/>
          </a:xfrm>
          <a:prstGeom prst="rect">
            <a:avLst/>
          </a:prstGeom>
          <a:solidFill>
            <a:srgbClr val="000000"/>
          </a:solidFill>
          <a:ln w="25400">
            <a:miter lim="400000"/>
          </a:ln>
        </p:spPr>
        <p:txBody>
          <a:bodyPr lIns="39224" tIns="39224" rIns="39224" bIns="39224" anchor="ctr"/>
          <a:lstStyle/>
          <a:p>
            <a:pPr marL="44628" marR="44628" defTabSz="1000224">
              <a:defRPr sz="2600">
                <a:solidFill>
                  <a:srgbClr val="005840"/>
                </a:solidFill>
                <a:uFill>
                  <a:solidFill>
                    <a:srgbClr val="005840"/>
                  </a:solidFill>
                </a:uFill>
                <a:latin typeface="Times New Roman"/>
                <a:ea typeface="Times New Roman"/>
                <a:cs typeface="Times New Roman"/>
                <a:sym typeface="Times New Roman"/>
              </a:defRPr>
            </a:pPr>
          </a:p>
        </p:txBody>
      </p:sp>
      <p:sp>
        <p:nvSpPr>
          <p:cNvPr id="2949" name="Rectangle"/>
          <p:cNvSpPr/>
          <p:nvPr/>
        </p:nvSpPr>
        <p:spPr>
          <a:xfrm rot="16200000">
            <a:off x="4983734" y="-3995123"/>
            <a:ext cx="421664" cy="8000052"/>
          </a:xfrm>
          <a:prstGeom prst="rect">
            <a:avLst/>
          </a:prstGeom>
          <a:solidFill>
            <a:srgbClr val="000000"/>
          </a:solidFill>
          <a:ln w="25400">
            <a:miter lim="400000"/>
          </a:ln>
        </p:spPr>
        <p:txBody>
          <a:bodyPr lIns="39224" tIns="39224" rIns="39224" bIns="39224" anchor="ctr"/>
          <a:lstStyle/>
          <a:p>
            <a:pPr marL="44628" marR="44628" defTabSz="1000224">
              <a:defRPr sz="2600">
                <a:solidFill>
                  <a:srgbClr val="005840"/>
                </a:solidFill>
                <a:uFill>
                  <a:solidFill>
                    <a:srgbClr val="005840"/>
                  </a:solidFill>
                </a:uFill>
                <a:latin typeface="Times New Roman"/>
                <a:ea typeface="Times New Roman"/>
                <a:cs typeface="Times New Roman"/>
                <a:sym typeface="Times New Roman"/>
              </a:defRPr>
            </a:pPr>
          </a:p>
        </p:txBody>
      </p:sp>
      <p:sp>
        <p:nvSpPr>
          <p:cNvPr id="2950" name="Time 1"/>
          <p:cNvSpPr txBox="1"/>
          <p:nvPr/>
        </p:nvSpPr>
        <p:spPr>
          <a:xfrm>
            <a:off x="257075" y="61015"/>
            <a:ext cx="1183088" cy="461348"/>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C79"/>
              </a:buClr>
              <a:buFont typeface="Arial"/>
              <a:defRPr b="1" sz="2600">
                <a:solidFill>
                  <a:srgbClr val="FFFC79"/>
                </a:solidFill>
                <a:uFill>
                  <a:solidFill>
                    <a:srgbClr val="FFFC79"/>
                  </a:solidFill>
                </a:uFill>
                <a:latin typeface="+mn-lt"/>
                <a:ea typeface="+mn-ea"/>
                <a:cs typeface="+mn-cs"/>
                <a:sym typeface="Arial"/>
              </a:defRPr>
            </a:lvl1pPr>
          </a:lstStyle>
          <a:p>
            <a:pPr/>
            <a:r>
              <a:t>Time 1</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2952" name="tmp.jpg" descr="tmp.jpg"/>
          <p:cNvPicPr>
            <a:picLocks noChangeAspect="0"/>
          </p:cNvPicPr>
          <p:nvPr/>
        </p:nvPicPr>
        <p:blipFill>
          <a:blip r:embed="rId2">
            <a:extLst/>
          </a:blip>
          <a:stretch>
            <a:fillRect/>
          </a:stretch>
        </p:blipFill>
        <p:spPr>
          <a:xfrm>
            <a:off x="1225920" y="-1"/>
            <a:ext cx="7435219" cy="7531101"/>
          </a:xfrm>
          <a:prstGeom prst="rect">
            <a:avLst/>
          </a:prstGeom>
          <a:ln w="12700">
            <a:miter lim="400000"/>
          </a:ln>
        </p:spPr>
      </p:pic>
      <p:sp>
        <p:nvSpPr>
          <p:cNvPr id="2953" name="Time 2"/>
          <p:cNvSpPr txBox="1"/>
          <p:nvPr/>
        </p:nvSpPr>
        <p:spPr>
          <a:xfrm>
            <a:off x="257075" y="61015"/>
            <a:ext cx="1183088" cy="461348"/>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C79"/>
              </a:buClr>
              <a:buFont typeface="Arial"/>
              <a:defRPr b="1" sz="2600">
                <a:solidFill>
                  <a:srgbClr val="FFFC79"/>
                </a:solidFill>
                <a:uFill>
                  <a:solidFill>
                    <a:srgbClr val="FFFC79"/>
                  </a:solidFill>
                </a:uFill>
                <a:latin typeface="+mn-lt"/>
                <a:ea typeface="+mn-ea"/>
                <a:cs typeface="+mn-cs"/>
                <a:sym typeface="Arial"/>
              </a:defRPr>
            </a:lvl1pPr>
          </a:lstStyle>
          <a:p>
            <a:pPr/>
            <a:r>
              <a:t>Time 2</a:t>
            </a:r>
          </a:p>
        </p:txBody>
      </p:sp>
      <p:sp>
        <p:nvSpPr>
          <p:cNvPr id="2954" name="Rectangle"/>
          <p:cNvSpPr/>
          <p:nvPr/>
        </p:nvSpPr>
        <p:spPr>
          <a:xfrm rot="16200000">
            <a:off x="4983734" y="-4142215"/>
            <a:ext cx="421664" cy="8000053"/>
          </a:xfrm>
          <a:prstGeom prst="rect">
            <a:avLst/>
          </a:prstGeom>
          <a:solidFill>
            <a:srgbClr val="000000"/>
          </a:solidFill>
          <a:ln w="25400">
            <a:miter lim="400000"/>
          </a:ln>
        </p:spPr>
        <p:txBody>
          <a:bodyPr lIns="39224" tIns="39224" rIns="39224" bIns="39224" anchor="ctr"/>
          <a:lstStyle/>
          <a:p>
            <a:pPr marL="44628" marR="44628" defTabSz="1000224">
              <a:defRPr sz="2600">
                <a:solidFill>
                  <a:srgbClr val="005840"/>
                </a:solidFill>
                <a:uFill>
                  <a:solidFill>
                    <a:srgbClr val="00584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2956" name="tmp.jpg" descr="tmp.jpg"/>
          <p:cNvPicPr>
            <a:picLocks noChangeAspect="0"/>
          </p:cNvPicPr>
          <p:nvPr/>
        </p:nvPicPr>
        <p:blipFill>
          <a:blip r:embed="rId2">
            <a:extLst/>
          </a:blip>
          <a:stretch>
            <a:fillRect/>
          </a:stretch>
        </p:blipFill>
        <p:spPr>
          <a:xfrm>
            <a:off x="1138754" y="-1"/>
            <a:ext cx="7635700" cy="7602577"/>
          </a:xfrm>
          <a:prstGeom prst="rect">
            <a:avLst/>
          </a:prstGeom>
          <a:ln w="12700">
            <a:miter lim="400000"/>
          </a:ln>
        </p:spPr>
      </p:pic>
      <p:sp>
        <p:nvSpPr>
          <p:cNvPr id="2957" name="Static camera"/>
          <p:cNvSpPr txBox="1"/>
          <p:nvPr/>
        </p:nvSpPr>
        <p:spPr>
          <a:xfrm>
            <a:off x="257075" y="61015"/>
            <a:ext cx="2301340" cy="461348"/>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C79"/>
              </a:buClr>
              <a:buFont typeface="Arial"/>
              <a:defRPr b="1" sz="2600">
                <a:solidFill>
                  <a:srgbClr val="FFFC79"/>
                </a:solidFill>
                <a:uFill>
                  <a:solidFill>
                    <a:srgbClr val="FFFC79"/>
                  </a:solidFill>
                </a:uFill>
                <a:latin typeface="+mn-lt"/>
                <a:ea typeface="+mn-ea"/>
                <a:cs typeface="+mn-cs"/>
                <a:sym typeface="Arial"/>
              </a:defRPr>
            </a:lvl1pPr>
          </a:lstStyle>
          <a:p>
            <a:pPr/>
            <a:r>
              <a:t>Static camera</a:t>
            </a:r>
          </a:p>
        </p:txBody>
      </p:sp>
      <p:sp>
        <p:nvSpPr>
          <p:cNvPr id="2958" name="Rectangle"/>
          <p:cNvSpPr/>
          <p:nvPr/>
        </p:nvSpPr>
        <p:spPr>
          <a:xfrm rot="16200000">
            <a:off x="4866933" y="-4034348"/>
            <a:ext cx="421664" cy="8000053"/>
          </a:xfrm>
          <a:prstGeom prst="rect">
            <a:avLst/>
          </a:prstGeom>
          <a:solidFill>
            <a:srgbClr val="000000"/>
          </a:solidFill>
          <a:ln w="25400">
            <a:miter lim="400000"/>
          </a:ln>
        </p:spPr>
        <p:txBody>
          <a:bodyPr lIns="39224" tIns="39224" rIns="39224" bIns="39224" anchor="ctr"/>
          <a:lstStyle/>
          <a:p>
            <a:pPr marL="44628" marR="44628" defTabSz="1000224">
              <a:defRPr sz="2600">
                <a:solidFill>
                  <a:srgbClr val="005840"/>
                </a:solidFill>
                <a:uFill>
                  <a:solidFill>
                    <a:srgbClr val="00584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2960" name="tmp.jpg" descr="tmp.jpg"/>
          <p:cNvPicPr>
            <a:picLocks noChangeAspect="0"/>
          </p:cNvPicPr>
          <p:nvPr/>
        </p:nvPicPr>
        <p:blipFill>
          <a:blip r:embed="rId2">
            <a:extLst/>
          </a:blip>
          <a:stretch>
            <a:fillRect/>
          </a:stretch>
        </p:blipFill>
        <p:spPr>
          <a:xfrm>
            <a:off x="1119578" y="-1"/>
            <a:ext cx="7749015" cy="7618267"/>
          </a:xfrm>
          <a:prstGeom prst="rect">
            <a:avLst/>
          </a:prstGeom>
          <a:ln w="12700">
            <a:miter lim="400000"/>
          </a:ln>
        </p:spPr>
      </p:pic>
      <p:sp>
        <p:nvSpPr>
          <p:cNvPr id="2961" name="Rectangle"/>
          <p:cNvSpPr/>
          <p:nvPr/>
        </p:nvSpPr>
        <p:spPr>
          <a:xfrm>
            <a:off x="1023696" y="-264766"/>
            <a:ext cx="421664" cy="8000052"/>
          </a:xfrm>
          <a:prstGeom prst="rect">
            <a:avLst/>
          </a:prstGeom>
          <a:solidFill>
            <a:srgbClr val="000000"/>
          </a:solidFill>
          <a:ln w="25400">
            <a:miter lim="400000"/>
          </a:ln>
        </p:spPr>
        <p:txBody>
          <a:bodyPr lIns="39224" tIns="39224" rIns="39224" bIns="39224" anchor="ctr"/>
          <a:lstStyle/>
          <a:p>
            <a:pPr marL="44628" marR="44628" defTabSz="1000224">
              <a:defRPr sz="2600">
                <a:solidFill>
                  <a:srgbClr val="005840"/>
                </a:solidFill>
                <a:uFill>
                  <a:solidFill>
                    <a:srgbClr val="005840"/>
                  </a:solidFill>
                </a:uFill>
                <a:latin typeface="Times New Roman"/>
                <a:ea typeface="Times New Roman"/>
                <a:cs typeface="Times New Roman"/>
                <a:sym typeface="Times New Roman"/>
              </a:defRPr>
            </a:pPr>
          </a:p>
        </p:txBody>
      </p:sp>
      <p:sp>
        <p:nvSpPr>
          <p:cNvPr id="2962" name="Parabolic motion camera"/>
          <p:cNvSpPr txBox="1"/>
          <p:nvPr/>
        </p:nvSpPr>
        <p:spPr>
          <a:xfrm>
            <a:off x="257075" y="61015"/>
            <a:ext cx="4098129" cy="461348"/>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FFFC79"/>
              </a:buClr>
              <a:buFont typeface="Arial"/>
              <a:defRPr b="1" sz="2600">
                <a:solidFill>
                  <a:srgbClr val="FFFC79"/>
                </a:solidFill>
                <a:uFill>
                  <a:solidFill>
                    <a:srgbClr val="FFFC79"/>
                  </a:solidFill>
                </a:uFill>
                <a:latin typeface="+mn-lt"/>
                <a:ea typeface="+mn-ea"/>
                <a:cs typeface="+mn-cs"/>
                <a:sym typeface="Arial"/>
              </a:defRPr>
            </a:lvl1pPr>
          </a:lstStyle>
          <a:p>
            <a:pPr/>
            <a:r>
              <a:t>Parabolic motion camera</a:t>
            </a: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964" name="Comparing camera reconstruction"/>
          <p:cNvSpPr txBox="1"/>
          <p:nvPr/>
        </p:nvSpPr>
        <p:spPr>
          <a:xfrm>
            <a:off x="2116" y="200101"/>
            <a:ext cx="10041468" cy="5207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marL="44628" marR="44628" algn="ctr" defTabSz="1000224">
              <a:buClr>
                <a:srgbClr val="FFD300"/>
              </a:buClr>
              <a:buFont typeface="Helvetica"/>
              <a:defRPr b="1" sz="2800">
                <a:solidFill>
                  <a:srgbClr val="FFD300"/>
                </a:solidFill>
                <a:uFill>
                  <a:solidFill>
                    <a:srgbClr val="FFD300"/>
                  </a:solidFill>
                </a:uFill>
              </a:defRPr>
            </a:lvl1pPr>
          </a:lstStyle>
          <a:p>
            <a:pPr/>
            <a:r>
              <a:t>Comparing camera reconstruction</a:t>
            </a:r>
          </a:p>
        </p:txBody>
      </p:sp>
      <p:sp>
        <p:nvSpPr>
          <p:cNvPr id="2965" name="Line"/>
          <p:cNvSpPr/>
          <p:nvPr/>
        </p:nvSpPr>
        <p:spPr>
          <a:xfrm>
            <a:off x="340318" y="929184"/>
            <a:ext cx="9286397"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2966" name="Note: synthetic rendering, exact PSF is known"/>
          <p:cNvSpPr txBox="1"/>
          <p:nvPr/>
        </p:nvSpPr>
        <p:spPr>
          <a:xfrm>
            <a:off x="1597245" y="6260227"/>
            <a:ext cx="7168275" cy="343215"/>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FFF"/>
              </a:buClr>
              <a:buFont typeface="Arial"/>
              <a:defRPr b="1" sz="1800">
                <a:solidFill>
                  <a:srgbClr val="FFFFFF"/>
                </a:solidFill>
                <a:uFill>
                  <a:solidFill>
                    <a:srgbClr val="FFFFFF"/>
                  </a:solidFill>
                </a:uFill>
                <a:latin typeface="+mn-lt"/>
                <a:ea typeface="+mn-ea"/>
                <a:cs typeface="+mn-cs"/>
                <a:sym typeface="Arial"/>
              </a:defRPr>
            </a:lvl1pPr>
          </a:lstStyle>
          <a:p>
            <a:pPr/>
            <a:r>
              <a:t>Note: synthetic rendering, exact PSF is known</a:t>
            </a:r>
          </a:p>
        </p:txBody>
      </p:sp>
      <p:sp>
        <p:nvSpPr>
          <p:cNvPr id="2967" name="Static"/>
          <p:cNvSpPr txBox="1"/>
          <p:nvPr/>
        </p:nvSpPr>
        <p:spPr>
          <a:xfrm>
            <a:off x="779632" y="1453920"/>
            <a:ext cx="1725879" cy="343215"/>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DA9"/>
              </a:buClr>
              <a:buFont typeface="Arial"/>
              <a:defRPr b="1" sz="1800">
                <a:solidFill>
                  <a:srgbClr val="FFFDA9"/>
                </a:solidFill>
                <a:uFill>
                  <a:solidFill>
                    <a:srgbClr val="FFFDA9"/>
                  </a:solidFill>
                </a:uFill>
                <a:latin typeface="+mn-lt"/>
                <a:ea typeface="+mn-ea"/>
                <a:cs typeface="+mn-cs"/>
                <a:sym typeface="Arial"/>
              </a:defRPr>
            </a:lvl1pPr>
          </a:lstStyle>
          <a:p>
            <a:pPr/>
            <a:r>
              <a:t>Static </a:t>
            </a:r>
          </a:p>
        </p:txBody>
      </p:sp>
      <p:sp>
        <p:nvSpPr>
          <p:cNvPr id="2968" name="Flutter Shutter"/>
          <p:cNvSpPr txBox="1"/>
          <p:nvPr/>
        </p:nvSpPr>
        <p:spPr>
          <a:xfrm>
            <a:off x="3871393" y="1453920"/>
            <a:ext cx="2382888" cy="343215"/>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DA9"/>
              </a:buClr>
              <a:buFont typeface="Arial"/>
              <a:defRPr b="1" sz="1800">
                <a:solidFill>
                  <a:srgbClr val="FFFDA9"/>
                </a:solidFill>
                <a:uFill>
                  <a:solidFill>
                    <a:srgbClr val="FFFDA9"/>
                  </a:solidFill>
                </a:uFill>
                <a:latin typeface="+mn-lt"/>
                <a:ea typeface="+mn-ea"/>
                <a:cs typeface="+mn-cs"/>
                <a:sym typeface="Arial"/>
              </a:defRPr>
            </a:lvl1pPr>
          </a:lstStyle>
          <a:p>
            <a:pPr/>
            <a:r>
              <a:t>Flutter Shutter </a:t>
            </a:r>
          </a:p>
        </p:txBody>
      </p:sp>
      <p:sp>
        <p:nvSpPr>
          <p:cNvPr id="2969" name="Parabolic"/>
          <p:cNvSpPr txBox="1"/>
          <p:nvPr/>
        </p:nvSpPr>
        <p:spPr>
          <a:xfrm>
            <a:off x="7256902" y="1453920"/>
            <a:ext cx="2382888" cy="343215"/>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DA9"/>
              </a:buClr>
              <a:buFont typeface="Arial"/>
              <a:defRPr b="1" sz="1800">
                <a:solidFill>
                  <a:srgbClr val="FFFDA9"/>
                </a:solidFill>
                <a:uFill>
                  <a:solidFill>
                    <a:srgbClr val="FFFDA9"/>
                  </a:solidFill>
                </a:uFill>
                <a:latin typeface="+mn-lt"/>
                <a:ea typeface="+mn-ea"/>
                <a:cs typeface="+mn-cs"/>
                <a:sym typeface="Arial"/>
              </a:defRPr>
            </a:lvl1pPr>
          </a:lstStyle>
          <a:p>
            <a:pPr/>
            <a:r>
              <a:t>Parabolic </a:t>
            </a:r>
          </a:p>
        </p:txBody>
      </p:sp>
      <p:pic>
        <p:nvPicPr>
          <p:cNvPr id="2970" name="blurFlutter.png" descr="blurFlutter.png"/>
          <p:cNvPicPr>
            <a:picLocks noChangeAspect="0"/>
          </p:cNvPicPr>
          <p:nvPr/>
        </p:nvPicPr>
        <p:blipFill>
          <a:blip r:embed="rId3">
            <a:extLst/>
          </a:blip>
          <a:srcRect l="12599" t="16040" r="10408" b="13885"/>
          <a:stretch>
            <a:fillRect/>
          </a:stretch>
        </p:blipFill>
        <p:spPr>
          <a:xfrm>
            <a:off x="3412031" y="1957737"/>
            <a:ext cx="3282654" cy="1708445"/>
          </a:xfrm>
          <a:prstGeom prst="rect">
            <a:avLst/>
          </a:prstGeom>
          <a:ln w="12700">
            <a:miter lim="400000"/>
          </a:ln>
        </p:spPr>
      </p:pic>
      <p:pic>
        <p:nvPicPr>
          <p:cNvPr id="2971" name="blurParab.png" descr="blurParab.png"/>
          <p:cNvPicPr>
            <a:picLocks noChangeAspect="0"/>
          </p:cNvPicPr>
          <p:nvPr/>
        </p:nvPicPr>
        <p:blipFill>
          <a:blip r:embed="rId4">
            <a:extLst/>
          </a:blip>
          <a:srcRect l="12588" t="16040" r="10418" b="13885"/>
          <a:stretch>
            <a:fillRect/>
          </a:stretch>
        </p:blipFill>
        <p:spPr>
          <a:xfrm>
            <a:off x="6807563" y="1957737"/>
            <a:ext cx="3282655" cy="1708445"/>
          </a:xfrm>
          <a:prstGeom prst="rect">
            <a:avLst/>
          </a:prstGeom>
          <a:ln w="12700">
            <a:miter lim="400000"/>
          </a:ln>
        </p:spPr>
      </p:pic>
      <p:pic>
        <p:nvPicPr>
          <p:cNvPr id="2972" name="blurStatic.png" descr="blurStatic.png"/>
          <p:cNvPicPr>
            <a:picLocks noChangeAspect="0"/>
          </p:cNvPicPr>
          <p:nvPr/>
        </p:nvPicPr>
        <p:blipFill>
          <a:blip r:embed="rId5">
            <a:extLst/>
          </a:blip>
          <a:srcRect l="12649" t="16040" r="10357" b="13885"/>
          <a:stretch>
            <a:fillRect/>
          </a:stretch>
        </p:blipFill>
        <p:spPr>
          <a:xfrm>
            <a:off x="2116" y="1957737"/>
            <a:ext cx="3282654" cy="1708445"/>
          </a:xfrm>
          <a:prstGeom prst="rect">
            <a:avLst/>
          </a:prstGeom>
          <a:ln w="12700">
            <a:miter lim="400000"/>
          </a:ln>
        </p:spPr>
      </p:pic>
      <p:pic>
        <p:nvPicPr>
          <p:cNvPr id="2973" name="deblurStatic.png" descr="deblurStatic.png"/>
          <p:cNvPicPr>
            <a:picLocks noChangeAspect="0"/>
          </p:cNvPicPr>
          <p:nvPr/>
        </p:nvPicPr>
        <p:blipFill>
          <a:blip r:embed="rId6">
            <a:extLst/>
          </a:blip>
          <a:srcRect l="12649" t="15879" r="10357" b="14046"/>
          <a:stretch>
            <a:fillRect/>
          </a:stretch>
        </p:blipFill>
        <p:spPr>
          <a:xfrm>
            <a:off x="2116" y="4138182"/>
            <a:ext cx="3282654" cy="1708445"/>
          </a:xfrm>
          <a:prstGeom prst="rect">
            <a:avLst/>
          </a:prstGeom>
          <a:ln w="12700">
            <a:miter lim="400000"/>
          </a:ln>
        </p:spPr>
      </p:pic>
      <p:pic>
        <p:nvPicPr>
          <p:cNvPr id="2974" name="deblurFlutter.png" descr="deblurFlutter.png"/>
          <p:cNvPicPr>
            <a:picLocks noChangeAspect="0"/>
          </p:cNvPicPr>
          <p:nvPr/>
        </p:nvPicPr>
        <p:blipFill>
          <a:blip r:embed="rId7">
            <a:extLst/>
          </a:blip>
          <a:srcRect l="12599" t="15879" r="10408" b="14046"/>
          <a:stretch>
            <a:fillRect/>
          </a:stretch>
        </p:blipFill>
        <p:spPr>
          <a:xfrm>
            <a:off x="3412031" y="4138182"/>
            <a:ext cx="3282654" cy="1708445"/>
          </a:xfrm>
          <a:prstGeom prst="rect">
            <a:avLst/>
          </a:prstGeom>
          <a:ln w="12700">
            <a:miter lim="400000"/>
          </a:ln>
        </p:spPr>
      </p:pic>
      <p:pic>
        <p:nvPicPr>
          <p:cNvPr id="2975" name="deblurParab.png" descr="deblurParab.png"/>
          <p:cNvPicPr>
            <a:picLocks noChangeAspect="0"/>
          </p:cNvPicPr>
          <p:nvPr/>
        </p:nvPicPr>
        <p:blipFill>
          <a:blip r:embed="rId8">
            <a:extLst/>
          </a:blip>
          <a:srcRect l="12588" t="15879" r="10418" b="14046"/>
          <a:stretch>
            <a:fillRect/>
          </a:stretch>
        </p:blipFill>
        <p:spPr>
          <a:xfrm>
            <a:off x="6807563" y="4138182"/>
            <a:ext cx="3282655" cy="1708445"/>
          </a:xfrm>
          <a:prstGeom prst="rect">
            <a:avLst/>
          </a:prstGeom>
          <a:ln w="12700">
            <a:miter lim="400000"/>
          </a:ln>
        </p:spPr>
      </p:pic>
      <p:sp>
        <p:nvSpPr>
          <p:cNvPr id="2976" name="Blurred input"/>
          <p:cNvSpPr txBox="1"/>
          <p:nvPr/>
        </p:nvSpPr>
        <p:spPr>
          <a:xfrm>
            <a:off x="41341" y="1802582"/>
            <a:ext cx="1264990" cy="6223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FFF"/>
              </a:buClr>
              <a:buFont typeface="Arial"/>
              <a:defRPr b="1" sz="1800">
                <a:solidFill>
                  <a:srgbClr val="FFFFFF"/>
                </a:solidFill>
                <a:uFill>
                  <a:solidFill>
                    <a:srgbClr val="FFFFFF"/>
                  </a:solidFill>
                </a:uFill>
                <a:latin typeface="+mn-lt"/>
                <a:ea typeface="+mn-ea"/>
                <a:cs typeface="+mn-cs"/>
                <a:sym typeface="Arial"/>
              </a:defRPr>
            </a:lvl1pPr>
          </a:lstStyle>
          <a:p>
            <a:pPr/>
            <a:r>
              <a:t>Blurred input </a:t>
            </a:r>
          </a:p>
        </p:txBody>
      </p:sp>
      <p:sp>
        <p:nvSpPr>
          <p:cNvPr id="2977" name="Deblurred output"/>
          <p:cNvSpPr txBox="1"/>
          <p:nvPr/>
        </p:nvSpPr>
        <p:spPr>
          <a:xfrm>
            <a:off x="2116" y="3990437"/>
            <a:ext cx="1588592" cy="6223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FFF"/>
              </a:buClr>
              <a:buFont typeface="Arial"/>
              <a:defRPr b="1" sz="1800">
                <a:solidFill>
                  <a:srgbClr val="FFFFFF"/>
                </a:solidFill>
                <a:uFill>
                  <a:solidFill>
                    <a:srgbClr val="FFFFFF"/>
                  </a:solidFill>
                </a:uFill>
                <a:latin typeface="+mn-lt"/>
                <a:ea typeface="+mn-ea"/>
                <a:cs typeface="+mn-cs"/>
                <a:sym typeface="Arial"/>
              </a:defRPr>
            </a:lvl1pPr>
          </a:lstStyle>
          <a:p>
            <a:pPr/>
            <a:r>
              <a:t>Deblurred output </a:t>
            </a:r>
          </a:p>
        </p:txBody>
      </p:sp>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2981" name="Kf_ub.png" descr="Kf_ub.png"/>
          <p:cNvPicPr>
            <a:picLocks noChangeAspect="0"/>
          </p:cNvPicPr>
          <p:nvPr/>
        </p:nvPicPr>
        <p:blipFill>
          <a:blip r:embed="rId3">
            <a:extLst/>
          </a:blip>
          <a:stretch>
            <a:fillRect/>
          </a:stretch>
        </p:blipFill>
        <p:spPr>
          <a:xfrm>
            <a:off x="6276290" y="4124671"/>
            <a:ext cx="2057107" cy="2057107"/>
          </a:xfrm>
          <a:prstGeom prst="rect">
            <a:avLst/>
          </a:prstGeom>
          <a:ln w="12700">
            <a:miter lim="400000"/>
          </a:ln>
        </p:spPr>
      </p:pic>
      <p:pic>
        <p:nvPicPr>
          <p:cNvPr id="2982" name="xt_statmot.png" descr="xt_statmot.png"/>
          <p:cNvPicPr>
            <a:picLocks noChangeAspect="0"/>
          </p:cNvPicPr>
          <p:nvPr/>
        </p:nvPicPr>
        <p:blipFill>
          <a:blip r:embed="rId4">
            <a:extLst/>
          </a:blip>
          <a:srcRect l="11296" t="0" r="15861" b="0"/>
          <a:stretch>
            <a:fillRect/>
          </a:stretch>
        </p:blipFill>
        <p:spPr>
          <a:xfrm>
            <a:off x="1175364" y="1523653"/>
            <a:ext cx="3000238" cy="1990643"/>
          </a:xfrm>
          <a:prstGeom prst="rect">
            <a:avLst/>
          </a:prstGeom>
          <a:ln w="12700">
            <a:miter lim="400000"/>
          </a:ln>
        </p:spPr>
      </p:pic>
      <p:sp>
        <p:nvSpPr>
          <p:cNvPr id="2983" name="For each spatial frequency,  max budget across velocity range"/>
          <p:cNvSpPr txBox="1"/>
          <p:nvPr/>
        </p:nvSpPr>
        <p:spPr>
          <a:xfrm>
            <a:off x="1854601" y="6343905"/>
            <a:ext cx="5815030" cy="855048"/>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4628" marR="44628" algn="ctr" defTabSz="1000224">
              <a:spcBef>
                <a:spcPts val="1500"/>
              </a:spcBef>
              <a:buClr>
                <a:srgbClr val="FFFFFF"/>
              </a:buClr>
              <a:buFont typeface="Arial"/>
              <a:defRPr b="1" sz="2600">
                <a:solidFill>
                  <a:srgbClr val="FFFFFF"/>
                </a:solidFill>
                <a:uFill>
                  <a:solidFill>
                    <a:srgbClr val="FFFFFF"/>
                  </a:solidFill>
                </a:uFill>
                <a:latin typeface="+mn-lt"/>
                <a:ea typeface="+mn-ea"/>
                <a:cs typeface="+mn-cs"/>
                <a:sym typeface="Arial"/>
              </a:defRPr>
            </a:pPr>
            <a:r>
              <a:t>For each spatial frequency, </a:t>
            </a:r>
            <a:br/>
            <a:r>
              <a:t>max budget across velocity range</a:t>
            </a:r>
          </a:p>
        </p:txBody>
      </p:sp>
      <p:sp>
        <p:nvSpPr>
          <p:cNvPr id="2984" name="Line"/>
          <p:cNvSpPr/>
          <p:nvPr/>
        </p:nvSpPr>
        <p:spPr>
          <a:xfrm>
            <a:off x="340318" y="845505"/>
            <a:ext cx="9286397"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2985" name="Upper bound given velocity range"/>
          <p:cNvSpPr txBox="1"/>
          <p:nvPr/>
        </p:nvSpPr>
        <p:spPr>
          <a:xfrm>
            <a:off x="2116" y="200101"/>
            <a:ext cx="10041468" cy="5207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marL="44628" marR="44628" algn="ctr" defTabSz="1000224">
              <a:buClr>
                <a:srgbClr val="FFD300"/>
              </a:buClr>
              <a:buFont typeface="Helvetica"/>
              <a:defRPr b="1" sz="2800">
                <a:solidFill>
                  <a:srgbClr val="FFD300"/>
                </a:solidFill>
                <a:uFill>
                  <a:solidFill>
                    <a:srgbClr val="FFD300"/>
                  </a:solidFill>
                </a:uFill>
              </a:defRPr>
            </a:lvl1pPr>
          </a:lstStyle>
          <a:p>
            <a:pPr/>
            <a:r>
              <a:t>Upper bound given velocity range</a:t>
            </a:r>
          </a:p>
        </p:txBody>
      </p:sp>
      <p:sp>
        <p:nvSpPr>
          <p:cNvPr id="2986" name="Primal Domain"/>
          <p:cNvSpPr txBox="1"/>
          <p:nvPr/>
        </p:nvSpPr>
        <p:spPr>
          <a:xfrm>
            <a:off x="1406352" y="901291"/>
            <a:ext cx="2284827" cy="343215"/>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ED5"/>
              </a:buClr>
              <a:buFont typeface="Arial"/>
              <a:defRPr b="1" sz="1800">
                <a:solidFill>
                  <a:srgbClr val="FFFED5"/>
                </a:solidFill>
                <a:uFill>
                  <a:solidFill>
                    <a:srgbClr val="FFFED5"/>
                  </a:solidFill>
                </a:uFill>
                <a:latin typeface="+mn-lt"/>
                <a:ea typeface="+mn-ea"/>
                <a:cs typeface="+mn-cs"/>
                <a:sym typeface="Arial"/>
              </a:defRPr>
            </a:lvl1pPr>
          </a:lstStyle>
          <a:p>
            <a:pPr/>
            <a:r>
              <a:t> Primal Domain</a:t>
            </a:r>
          </a:p>
        </p:txBody>
      </p:sp>
      <p:sp>
        <p:nvSpPr>
          <p:cNvPr id="2987" name="t"/>
          <p:cNvSpPr txBox="1"/>
          <p:nvPr/>
        </p:nvSpPr>
        <p:spPr>
          <a:xfrm>
            <a:off x="863311" y="1302252"/>
            <a:ext cx="755073" cy="335439"/>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100"/>
              </a:spcBef>
              <a:buClr>
                <a:srgbClr val="FFFFFF"/>
              </a:buClr>
              <a:buFont typeface="Times New Roman"/>
              <a:defRPr b="1" sz="1800">
                <a:solidFill>
                  <a:srgbClr val="FFFFFF"/>
                </a:solidFill>
                <a:uFill>
                  <a:solidFill>
                    <a:srgbClr val="FFFFFF"/>
                  </a:solidFill>
                </a:uFill>
                <a:latin typeface="Times New Roman"/>
                <a:ea typeface="Times New Roman"/>
                <a:cs typeface="Times New Roman"/>
                <a:sym typeface="Times New Roman"/>
              </a:defRPr>
            </a:lvl1pPr>
          </a:lstStyle>
          <a:p>
            <a:pPr/>
            <a:r>
              <a:t>t</a:t>
            </a:r>
          </a:p>
        </p:txBody>
      </p:sp>
      <p:sp>
        <p:nvSpPr>
          <p:cNvPr id="2988" name="Line"/>
          <p:cNvSpPr/>
          <p:nvPr/>
        </p:nvSpPr>
        <p:spPr>
          <a:xfrm flipH="1">
            <a:off x="1149432" y="1396391"/>
            <a:ext cx="8718" cy="2109407"/>
          </a:xfrm>
          <a:prstGeom prst="line">
            <a:avLst/>
          </a:prstGeom>
          <a:ln w="25400">
            <a:solidFill>
              <a:srgbClr val="FFFFFF"/>
            </a:solidFill>
            <a:headEnd type="triangle"/>
          </a:ln>
        </p:spPr>
        <p:txBody>
          <a:bodyPr lIns="0" tIns="0" rIns="0" bIns="0"/>
          <a:lstStyle/>
          <a:p>
            <a:pPr defTabSz="353020">
              <a:defRPr sz="900"/>
            </a:pPr>
          </a:p>
        </p:txBody>
      </p:sp>
      <p:sp>
        <p:nvSpPr>
          <p:cNvPr id="2989" name="Line"/>
          <p:cNvSpPr/>
          <p:nvPr/>
        </p:nvSpPr>
        <p:spPr>
          <a:xfrm flipH="1">
            <a:off x="1134396" y="3503181"/>
            <a:ext cx="3178055" cy="1745"/>
          </a:xfrm>
          <a:prstGeom prst="line">
            <a:avLst/>
          </a:prstGeom>
          <a:ln w="25400">
            <a:solidFill>
              <a:srgbClr val="FFFFFF"/>
            </a:solidFill>
            <a:headEnd type="triangle"/>
          </a:ln>
        </p:spPr>
        <p:txBody>
          <a:bodyPr lIns="0" tIns="0" rIns="0" bIns="0"/>
          <a:lstStyle/>
          <a:p>
            <a:pPr defTabSz="353020">
              <a:defRPr sz="900"/>
            </a:pPr>
          </a:p>
        </p:txBody>
      </p:sp>
      <p:sp>
        <p:nvSpPr>
          <p:cNvPr id="2990" name="x"/>
          <p:cNvSpPr txBox="1"/>
          <p:nvPr/>
        </p:nvSpPr>
        <p:spPr>
          <a:xfrm>
            <a:off x="4130493" y="3128152"/>
            <a:ext cx="755072" cy="335439"/>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100"/>
              </a:spcBef>
              <a:buClr>
                <a:srgbClr val="FFFFFF"/>
              </a:buClr>
              <a:buFont typeface="Times New Roman"/>
              <a:defRPr b="1" sz="1800">
                <a:solidFill>
                  <a:srgbClr val="FFFFFF"/>
                </a:solidFill>
                <a:uFill>
                  <a:solidFill>
                    <a:srgbClr val="FFFFFF"/>
                  </a:solidFill>
                </a:uFill>
                <a:latin typeface="Times New Roman"/>
                <a:ea typeface="Times New Roman"/>
                <a:cs typeface="Times New Roman"/>
                <a:sym typeface="Times New Roman"/>
              </a:defRPr>
            </a:lvl1pPr>
          </a:lstStyle>
          <a:p>
            <a:pPr/>
            <a:r>
              <a:t>x</a:t>
            </a:r>
          </a:p>
        </p:txBody>
      </p:sp>
      <p:sp>
        <p:nvSpPr>
          <p:cNvPr id="2991" name="Frequency Domain"/>
          <p:cNvSpPr txBox="1"/>
          <p:nvPr/>
        </p:nvSpPr>
        <p:spPr>
          <a:xfrm>
            <a:off x="5986900" y="901291"/>
            <a:ext cx="2549592" cy="343215"/>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ED5"/>
              </a:buClr>
              <a:buFont typeface="Arial"/>
              <a:defRPr b="1" sz="1800">
                <a:solidFill>
                  <a:srgbClr val="FFFED5"/>
                </a:solidFill>
                <a:uFill>
                  <a:solidFill>
                    <a:srgbClr val="FFFED5"/>
                  </a:solidFill>
                </a:uFill>
                <a:latin typeface="+mn-lt"/>
                <a:ea typeface="+mn-ea"/>
                <a:cs typeface="+mn-cs"/>
                <a:sym typeface="Arial"/>
              </a:defRPr>
            </a:lvl1pPr>
          </a:lstStyle>
          <a:p>
            <a:pPr/>
            <a:r>
              <a:t>Frequency Domain</a:t>
            </a:r>
          </a:p>
        </p:txBody>
      </p:sp>
      <p:sp>
        <p:nvSpPr>
          <p:cNvPr id="2992" name="Line"/>
          <p:cNvSpPr/>
          <p:nvPr/>
        </p:nvSpPr>
        <p:spPr>
          <a:xfrm flipH="1">
            <a:off x="7303099" y="3892811"/>
            <a:ext cx="1745" cy="2386593"/>
          </a:xfrm>
          <a:prstGeom prst="line">
            <a:avLst/>
          </a:prstGeom>
          <a:ln w="25400">
            <a:solidFill>
              <a:srgbClr val="FFFFFF"/>
            </a:solidFill>
            <a:headEnd type="triangle"/>
          </a:ln>
        </p:spPr>
        <p:txBody>
          <a:bodyPr lIns="0" tIns="0" rIns="0" bIns="0"/>
          <a:lstStyle/>
          <a:p>
            <a:pPr defTabSz="353020">
              <a:defRPr sz="900"/>
            </a:pPr>
          </a:p>
        </p:txBody>
      </p:sp>
      <p:sp>
        <p:nvSpPr>
          <p:cNvPr id="2993" name="Line"/>
          <p:cNvSpPr/>
          <p:nvPr/>
        </p:nvSpPr>
        <p:spPr>
          <a:xfrm flipH="1">
            <a:off x="6055761" y="5148866"/>
            <a:ext cx="2543491" cy="1745"/>
          </a:xfrm>
          <a:prstGeom prst="line">
            <a:avLst/>
          </a:prstGeom>
          <a:ln w="25400">
            <a:solidFill>
              <a:srgbClr val="FFFFFF"/>
            </a:solidFill>
            <a:headEnd type="triangle"/>
          </a:ln>
        </p:spPr>
        <p:txBody>
          <a:bodyPr lIns="0" tIns="0" rIns="0" bIns="0"/>
          <a:lstStyle/>
          <a:p>
            <a:pPr defTabSz="353020">
              <a:defRPr sz="900"/>
            </a:pPr>
          </a:p>
        </p:txBody>
      </p:sp>
      <p:pic>
        <p:nvPicPr>
          <p:cNvPr id="2994" name="image.pdf" descr="image.pdf"/>
          <p:cNvPicPr>
            <a:picLocks noChangeAspect="0"/>
          </p:cNvPicPr>
          <p:nvPr/>
        </p:nvPicPr>
        <p:blipFill>
          <a:blip r:embed="rId5">
            <a:extLst/>
          </a:blip>
          <a:stretch>
            <a:fillRect/>
          </a:stretch>
        </p:blipFill>
        <p:spPr>
          <a:xfrm>
            <a:off x="6964461" y="3714994"/>
            <a:ext cx="285904" cy="369582"/>
          </a:xfrm>
          <a:prstGeom prst="rect">
            <a:avLst/>
          </a:prstGeom>
          <a:ln w="12700">
            <a:miter lim="400000"/>
          </a:ln>
        </p:spPr>
      </p:pic>
      <p:pic>
        <p:nvPicPr>
          <p:cNvPr id="2995" name="image.pdf" descr="image.pdf"/>
          <p:cNvPicPr>
            <a:picLocks noChangeAspect="0"/>
          </p:cNvPicPr>
          <p:nvPr/>
        </p:nvPicPr>
        <p:blipFill>
          <a:blip r:embed="rId6">
            <a:extLst/>
          </a:blip>
          <a:stretch>
            <a:fillRect/>
          </a:stretch>
        </p:blipFill>
        <p:spPr>
          <a:xfrm>
            <a:off x="8484410" y="4816766"/>
            <a:ext cx="303990" cy="369582"/>
          </a:xfrm>
          <a:prstGeom prst="rect">
            <a:avLst/>
          </a:prstGeom>
          <a:ln w="12700">
            <a:miter lim="400000"/>
          </a:ln>
        </p:spPr>
      </p:pic>
      <p:sp>
        <p:nvSpPr>
          <p:cNvPr id="2996" name="t"/>
          <p:cNvSpPr txBox="1"/>
          <p:nvPr/>
        </p:nvSpPr>
        <p:spPr>
          <a:xfrm>
            <a:off x="1316136" y="3830052"/>
            <a:ext cx="755072" cy="335439"/>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100"/>
              </a:spcBef>
              <a:buClr>
                <a:srgbClr val="FFFFFF"/>
              </a:buClr>
              <a:buFont typeface="Times New Roman"/>
              <a:defRPr b="1" sz="1800">
                <a:solidFill>
                  <a:srgbClr val="FFFFFF"/>
                </a:solidFill>
                <a:uFill>
                  <a:solidFill>
                    <a:srgbClr val="FFFFFF"/>
                  </a:solidFill>
                </a:uFill>
                <a:latin typeface="Times New Roman"/>
                <a:ea typeface="Times New Roman"/>
                <a:cs typeface="Times New Roman"/>
                <a:sym typeface="Times New Roman"/>
              </a:defRPr>
            </a:lvl1pPr>
          </a:lstStyle>
          <a:p>
            <a:pPr/>
            <a:r>
              <a:t>t</a:t>
            </a:r>
          </a:p>
        </p:txBody>
      </p:sp>
      <p:sp>
        <p:nvSpPr>
          <p:cNvPr id="2997" name="Line"/>
          <p:cNvSpPr/>
          <p:nvPr/>
        </p:nvSpPr>
        <p:spPr>
          <a:xfrm flipH="1">
            <a:off x="1590272" y="3906758"/>
            <a:ext cx="10461" cy="2318604"/>
          </a:xfrm>
          <a:prstGeom prst="line">
            <a:avLst/>
          </a:prstGeom>
          <a:ln w="25400">
            <a:solidFill>
              <a:srgbClr val="FFFFFF"/>
            </a:solidFill>
            <a:headEnd type="triangle"/>
          </a:ln>
        </p:spPr>
        <p:txBody>
          <a:bodyPr lIns="0" tIns="0" rIns="0" bIns="0"/>
          <a:lstStyle/>
          <a:p>
            <a:pPr defTabSz="353020">
              <a:defRPr sz="900"/>
            </a:pPr>
          </a:p>
        </p:txBody>
      </p:sp>
      <p:sp>
        <p:nvSpPr>
          <p:cNvPr id="2998" name="Line"/>
          <p:cNvSpPr/>
          <p:nvPr/>
        </p:nvSpPr>
        <p:spPr>
          <a:xfrm flipH="1">
            <a:off x="1458652" y="6062361"/>
            <a:ext cx="2373081" cy="1746"/>
          </a:xfrm>
          <a:prstGeom prst="line">
            <a:avLst/>
          </a:prstGeom>
          <a:ln w="25400">
            <a:solidFill>
              <a:srgbClr val="FFFFFF"/>
            </a:solidFill>
            <a:headEnd type="triangle"/>
          </a:ln>
        </p:spPr>
        <p:txBody>
          <a:bodyPr lIns="0" tIns="0" rIns="0" bIns="0"/>
          <a:lstStyle/>
          <a:p>
            <a:pPr defTabSz="353020">
              <a:defRPr sz="900"/>
            </a:pPr>
          </a:p>
        </p:txBody>
      </p:sp>
      <p:sp>
        <p:nvSpPr>
          <p:cNvPr id="2999" name="x"/>
          <p:cNvSpPr txBox="1"/>
          <p:nvPr/>
        </p:nvSpPr>
        <p:spPr>
          <a:xfrm>
            <a:off x="3673527" y="5669245"/>
            <a:ext cx="755072" cy="335438"/>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100"/>
              </a:spcBef>
              <a:buClr>
                <a:srgbClr val="FFFFFF"/>
              </a:buClr>
              <a:buFont typeface="Times New Roman"/>
              <a:defRPr b="1" sz="1800">
                <a:solidFill>
                  <a:srgbClr val="FFFFFF"/>
                </a:solidFill>
                <a:uFill>
                  <a:solidFill>
                    <a:srgbClr val="FFFFFF"/>
                  </a:solidFill>
                </a:uFill>
                <a:latin typeface="Times New Roman"/>
                <a:ea typeface="Times New Roman"/>
                <a:cs typeface="Times New Roman"/>
                <a:sym typeface="Times New Roman"/>
              </a:defRPr>
            </a:lvl1pPr>
          </a:lstStyle>
          <a:p>
            <a:pPr/>
            <a:r>
              <a:t>x</a:t>
            </a:r>
          </a:p>
        </p:txBody>
      </p:sp>
      <p:sp>
        <p:nvSpPr>
          <p:cNvPr id="3000" name="Objects"/>
          <p:cNvSpPr txBox="1"/>
          <p:nvPr/>
        </p:nvSpPr>
        <p:spPr>
          <a:xfrm>
            <a:off x="-399935" y="2297682"/>
            <a:ext cx="1559174" cy="343216"/>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spcBef>
                <a:spcPts val="1100"/>
              </a:spcBef>
              <a:buClr>
                <a:srgbClr val="FFFFFF"/>
              </a:buClr>
              <a:buFont typeface="Arial"/>
              <a:defRPr b="1" sz="1800">
                <a:solidFill>
                  <a:srgbClr val="FFFFFF"/>
                </a:solidFill>
                <a:uFill>
                  <a:solidFill>
                    <a:srgbClr val="FFFFFF"/>
                  </a:solidFill>
                </a:uFill>
                <a:latin typeface="+mn-lt"/>
                <a:ea typeface="+mn-ea"/>
                <a:cs typeface="+mn-cs"/>
                <a:sym typeface="Arial"/>
              </a:defRPr>
            </a:lvl1pPr>
          </a:lstStyle>
          <a:p>
            <a:pPr/>
            <a:r>
              <a:t>Objects</a:t>
            </a:r>
          </a:p>
        </p:txBody>
      </p:sp>
      <p:sp>
        <p:nvSpPr>
          <p:cNvPr id="3001" name="Camera integration curve"/>
          <p:cNvSpPr txBox="1"/>
          <p:nvPr/>
        </p:nvSpPr>
        <p:spPr>
          <a:xfrm>
            <a:off x="-95945" y="4647665"/>
            <a:ext cx="1559174" cy="892358"/>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spcBef>
                <a:spcPts val="1100"/>
              </a:spcBef>
              <a:buClr>
                <a:srgbClr val="FFFFFF"/>
              </a:buClr>
              <a:buFont typeface="Arial"/>
              <a:defRPr b="1" sz="1800">
                <a:solidFill>
                  <a:srgbClr val="FFFFFF"/>
                </a:solidFill>
                <a:uFill>
                  <a:solidFill>
                    <a:srgbClr val="FFFFFF"/>
                  </a:solidFill>
                </a:uFill>
                <a:latin typeface="+mn-lt"/>
                <a:ea typeface="+mn-ea"/>
                <a:cs typeface="+mn-cs"/>
                <a:sym typeface="Arial"/>
              </a:defRPr>
            </a:lvl1pPr>
          </a:lstStyle>
          <a:p>
            <a:pPr/>
            <a:r>
              <a:t>Camera integration curve</a:t>
            </a:r>
          </a:p>
        </p:txBody>
      </p:sp>
      <p:grpSp>
        <p:nvGrpSpPr>
          <p:cNvPr id="3011" name="Group"/>
          <p:cNvGrpSpPr/>
          <p:nvPr/>
        </p:nvGrpSpPr>
        <p:grpSpPr>
          <a:xfrm>
            <a:off x="6323359" y="4108982"/>
            <a:ext cx="1954253" cy="2065824"/>
            <a:chOff x="0" y="0"/>
            <a:chExt cx="1954251" cy="2065822"/>
          </a:xfrm>
        </p:grpSpPr>
        <p:grpSp>
          <p:nvGrpSpPr>
            <p:cNvPr id="3004" name="Group"/>
            <p:cNvGrpSpPr/>
            <p:nvPr/>
          </p:nvGrpSpPr>
          <p:grpSpPr>
            <a:xfrm>
              <a:off x="0" y="0"/>
              <a:ext cx="100476" cy="2065823"/>
              <a:chOff x="0" y="0"/>
              <a:chExt cx="100475" cy="2065822"/>
            </a:xfrm>
          </p:grpSpPr>
          <p:sp>
            <p:nvSpPr>
              <p:cNvPr id="3002" name="Rectangle"/>
              <p:cNvSpPr/>
              <p:nvPr/>
            </p:nvSpPr>
            <p:spPr>
              <a:xfrm>
                <a:off x="0" y="0"/>
                <a:ext cx="100476" cy="2065823"/>
              </a:xfrm>
              <a:prstGeom prst="rect">
                <a:avLst/>
              </a:prstGeom>
              <a:solidFill>
                <a:srgbClr val="FFFB00">
                  <a:alpha val="39999"/>
                </a:srgbClr>
              </a:solidFill>
              <a:ln w="127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3003" name="Rectangle"/>
              <p:cNvSpPr txBox="1"/>
              <p:nvPr/>
            </p:nvSpPr>
            <p:spPr>
              <a:xfrm>
                <a:off x="0" y="0"/>
                <a:ext cx="100476" cy="2065823"/>
              </a:xfrm>
              <a:prstGeom prst="rect">
                <a:avLst/>
              </a:prstGeom>
              <a:noFill/>
              <a:ln w="12700" cap="flat">
                <a:noFill/>
                <a:miter lim="400000"/>
              </a:ln>
              <a:effectLst/>
            </p:spPr>
            <p:txBody>
              <a:bodyPr wrap="square" lIns="39224" tIns="39224" rIns="39224" bIns="39224" numCol="1" anchor="ctr">
                <a:noAutofit/>
              </a:bodyPr>
              <a:lstStyle/>
              <a:p>
                <a:pPr marL="44628" marR="44628" algn="ctr" defTabSz="1000224">
                  <a:buClr>
                    <a:srgbClr val="005840"/>
                  </a:buClr>
                  <a:buFont typeface="Arial"/>
                  <a:defRPr b="1" sz="1800">
                    <a:solidFill>
                      <a:srgbClr val="005840"/>
                    </a:solidFill>
                    <a:uFill>
                      <a:solidFill>
                        <a:srgbClr val="005840"/>
                      </a:solidFill>
                    </a:uFill>
                    <a:latin typeface="+mn-lt"/>
                    <a:ea typeface="+mn-ea"/>
                    <a:cs typeface="+mn-cs"/>
                    <a:sym typeface="Arial"/>
                  </a:defRPr>
                </a:pPr>
              </a:p>
            </p:txBody>
          </p:sp>
        </p:grpSp>
        <p:sp>
          <p:nvSpPr>
            <p:cNvPr id="3005" name="Rectangle"/>
            <p:cNvSpPr/>
            <p:nvPr/>
          </p:nvSpPr>
          <p:spPr>
            <a:xfrm>
              <a:off x="308962" y="0"/>
              <a:ext cx="100476" cy="2065823"/>
            </a:xfrm>
            <a:prstGeom prst="rect">
              <a:avLst/>
            </a:prstGeom>
            <a:solidFill>
              <a:srgbClr val="FFFB00">
                <a:alpha val="39999"/>
              </a:srgbClr>
            </a:solidFill>
            <a:ln w="127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3006" name="Rectangle"/>
            <p:cNvSpPr/>
            <p:nvPr/>
          </p:nvSpPr>
          <p:spPr>
            <a:xfrm>
              <a:off x="617925" y="0"/>
              <a:ext cx="100476" cy="2065823"/>
            </a:xfrm>
            <a:prstGeom prst="rect">
              <a:avLst/>
            </a:prstGeom>
            <a:solidFill>
              <a:srgbClr val="FFFB00">
                <a:alpha val="39999"/>
              </a:srgbClr>
            </a:solidFill>
            <a:ln w="127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3007" name="Rectangle"/>
            <p:cNvSpPr/>
            <p:nvPr/>
          </p:nvSpPr>
          <p:spPr>
            <a:xfrm>
              <a:off x="926887" y="0"/>
              <a:ext cx="100477" cy="2065823"/>
            </a:xfrm>
            <a:prstGeom prst="rect">
              <a:avLst/>
            </a:prstGeom>
            <a:solidFill>
              <a:srgbClr val="FFFB00">
                <a:alpha val="39999"/>
              </a:srgbClr>
            </a:solidFill>
            <a:ln w="127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3008" name="Rectangle"/>
            <p:cNvSpPr/>
            <p:nvPr/>
          </p:nvSpPr>
          <p:spPr>
            <a:xfrm>
              <a:off x="1235850" y="0"/>
              <a:ext cx="100476" cy="2065823"/>
            </a:xfrm>
            <a:prstGeom prst="rect">
              <a:avLst/>
            </a:prstGeom>
            <a:solidFill>
              <a:srgbClr val="FFFB00">
                <a:alpha val="39999"/>
              </a:srgbClr>
            </a:solidFill>
            <a:ln w="127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3009" name="Rectangle"/>
            <p:cNvSpPr/>
            <p:nvPr/>
          </p:nvSpPr>
          <p:spPr>
            <a:xfrm>
              <a:off x="1544812" y="0"/>
              <a:ext cx="100477" cy="2065823"/>
            </a:xfrm>
            <a:prstGeom prst="rect">
              <a:avLst/>
            </a:prstGeom>
            <a:solidFill>
              <a:srgbClr val="FFFB00">
                <a:alpha val="39999"/>
              </a:srgbClr>
            </a:solidFill>
            <a:ln w="127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3010" name="Rectangle"/>
            <p:cNvSpPr/>
            <p:nvPr/>
          </p:nvSpPr>
          <p:spPr>
            <a:xfrm>
              <a:off x="1853775" y="0"/>
              <a:ext cx="100477" cy="2065823"/>
            </a:xfrm>
            <a:prstGeom prst="rect">
              <a:avLst/>
            </a:prstGeom>
            <a:solidFill>
              <a:srgbClr val="FFFB00">
                <a:alpha val="39999"/>
              </a:srgbClr>
            </a:solidFill>
            <a:ln w="127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sp>
        <p:nvSpPr>
          <p:cNvPr id="3012" name="Frequencies from possible motions"/>
          <p:cNvSpPr txBox="1"/>
          <p:nvPr/>
        </p:nvSpPr>
        <p:spPr>
          <a:xfrm>
            <a:off x="4229643" y="2078897"/>
            <a:ext cx="1941613" cy="892358"/>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r" defTabSz="1000224">
              <a:spcBef>
                <a:spcPts val="1100"/>
              </a:spcBef>
              <a:buClr>
                <a:srgbClr val="FF56D6"/>
              </a:buClr>
              <a:buFont typeface="Arial"/>
              <a:defRPr b="1" sz="1800">
                <a:solidFill>
                  <a:srgbClr val="FF56D6"/>
                </a:solidFill>
                <a:uFill>
                  <a:solidFill>
                    <a:srgbClr val="FF56D6"/>
                  </a:solidFill>
                </a:uFill>
                <a:latin typeface="+mn-lt"/>
                <a:ea typeface="+mn-ea"/>
                <a:cs typeface="+mn-cs"/>
                <a:sym typeface="Arial"/>
              </a:defRPr>
            </a:lvl1pPr>
          </a:lstStyle>
          <a:p>
            <a:pPr/>
            <a:r>
              <a:t>Frequencies from possible motions</a:t>
            </a:r>
          </a:p>
        </p:txBody>
      </p:sp>
      <p:sp>
        <p:nvSpPr>
          <p:cNvPr id="3013" name="Rectangle"/>
          <p:cNvSpPr/>
          <p:nvPr/>
        </p:nvSpPr>
        <p:spPr>
          <a:xfrm>
            <a:off x="8054466" y="6866898"/>
            <a:ext cx="1926359" cy="364353"/>
          </a:xfrm>
          <a:prstGeom prst="rect">
            <a:avLst/>
          </a:prstGeom>
          <a:solidFill>
            <a:srgbClr val="000000"/>
          </a:solidFill>
          <a:ln w="3175">
            <a:solidFill>
              <a:srgbClr val="000000"/>
            </a:solidFill>
            <a:miter lim="400000"/>
          </a:ln>
        </p:spPr>
        <p:txBody>
          <a:bodyPr lIns="39224" tIns="39224" rIns="39224" bIns="39224" anchor="ctr"/>
          <a:lstStyle/>
          <a:p>
            <a:pPr marL="44628" marR="44628" defTabSz="1000224">
              <a:defRPr sz="1800">
                <a:solidFill>
                  <a:srgbClr val="005840"/>
                </a:solidFill>
                <a:uFill>
                  <a:solidFill>
                    <a:srgbClr val="005840"/>
                  </a:solidFill>
                </a:uFill>
                <a:latin typeface="+mn-lt"/>
                <a:ea typeface="+mn-ea"/>
                <a:cs typeface="+mn-cs"/>
                <a:sym typeface="Arial"/>
              </a:defRPr>
            </a:pPr>
          </a:p>
        </p:txBody>
      </p:sp>
      <p:grpSp>
        <p:nvGrpSpPr>
          <p:cNvPr id="3019" name="Group"/>
          <p:cNvGrpSpPr/>
          <p:nvPr/>
        </p:nvGrpSpPr>
        <p:grpSpPr>
          <a:xfrm>
            <a:off x="8023087" y="6647242"/>
            <a:ext cx="1947278" cy="854223"/>
            <a:chOff x="0" y="0"/>
            <a:chExt cx="1947277" cy="854222"/>
          </a:xfrm>
        </p:grpSpPr>
        <p:pic>
          <p:nvPicPr>
            <p:cNvPr id="3014" name="image.pdf" descr="image.pdf"/>
            <p:cNvPicPr>
              <a:picLocks noChangeAspect="0"/>
            </p:cNvPicPr>
            <p:nvPr/>
          </p:nvPicPr>
          <p:blipFill>
            <a:blip r:embed="rId7">
              <a:extLst/>
            </a:blip>
            <a:stretch>
              <a:fillRect/>
            </a:stretch>
          </p:blipFill>
          <p:spPr>
            <a:xfrm>
              <a:off x="0" y="0"/>
              <a:ext cx="1947278" cy="854223"/>
            </a:xfrm>
            <a:prstGeom prst="rect">
              <a:avLst/>
            </a:prstGeom>
            <a:ln w="12700" cap="flat">
              <a:noFill/>
              <a:miter lim="400000"/>
            </a:ln>
            <a:effectLst/>
          </p:spPr>
        </p:pic>
        <p:sp>
          <p:nvSpPr>
            <p:cNvPr id="3015" name="Rectangle"/>
            <p:cNvSpPr/>
            <p:nvPr/>
          </p:nvSpPr>
          <p:spPr>
            <a:xfrm>
              <a:off x="420138" y="315538"/>
              <a:ext cx="235347" cy="254960"/>
            </a:xfrm>
            <a:prstGeom prst="rect">
              <a:avLst/>
            </a:prstGeom>
            <a:solidFill>
              <a:srgbClr val="000000"/>
            </a:solidFill>
            <a:ln w="254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3016" name="Rectangle"/>
            <p:cNvSpPr/>
            <p:nvPr/>
          </p:nvSpPr>
          <p:spPr>
            <a:xfrm>
              <a:off x="1562005" y="542169"/>
              <a:ext cx="235348" cy="254960"/>
            </a:xfrm>
            <a:prstGeom prst="rect">
              <a:avLst/>
            </a:prstGeom>
            <a:solidFill>
              <a:srgbClr val="000000"/>
            </a:solidFill>
            <a:ln w="254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pic>
          <p:nvPicPr>
            <p:cNvPr id="3017" name="image.pdf" descr="image.pdf"/>
            <p:cNvPicPr>
              <a:picLocks noChangeAspect="0"/>
            </p:cNvPicPr>
            <p:nvPr/>
          </p:nvPicPr>
          <p:blipFill>
            <a:blip r:embed="rId8">
              <a:extLst/>
            </a:blip>
            <a:stretch>
              <a:fillRect/>
            </a:stretch>
          </p:blipFill>
          <p:spPr>
            <a:xfrm>
              <a:off x="357378" y="170843"/>
              <a:ext cx="303991" cy="453262"/>
            </a:xfrm>
            <a:prstGeom prst="rect">
              <a:avLst/>
            </a:prstGeom>
            <a:ln w="12700" cap="flat">
              <a:noFill/>
              <a:miter lim="400000"/>
            </a:ln>
            <a:effectLst/>
          </p:spPr>
        </p:pic>
        <p:pic>
          <p:nvPicPr>
            <p:cNvPr id="3018" name="image.pdf" descr="image.pdf"/>
            <p:cNvPicPr>
              <a:picLocks noChangeAspect="0"/>
            </p:cNvPicPr>
            <p:nvPr/>
          </p:nvPicPr>
          <p:blipFill>
            <a:blip r:embed="rId8">
              <a:extLst/>
            </a:blip>
            <a:stretch>
              <a:fillRect/>
            </a:stretch>
          </p:blipFill>
          <p:spPr>
            <a:xfrm>
              <a:off x="1528883" y="388757"/>
              <a:ext cx="303991" cy="453262"/>
            </a:xfrm>
            <a:prstGeom prst="rect">
              <a:avLst/>
            </a:prstGeom>
            <a:ln w="12700" cap="flat">
              <a:noFill/>
              <a:miter lim="400000"/>
            </a:ln>
            <a:effectLst/>
          </p:spPr>
        </p:pic>
      </p:grpSp>
      <p:sp>
        <p:nvSpPr>
          <p:cNvPr id="3020" name="?"/>
          <p:cNvSpPr txBox="1"/>
          <p:nvPr/>
        </p:nvSpPr>
        <p:spPr>
          <a:xfrm>
            <a:off x="2019998" y="4279826"/>
            <a:ext cx="1255184" cy="1302053"/>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4900"/>
              </a:spcBef>
              <a:buClr>
                <a:srgbClr val="FFFFFF"/>
              </a:buClr>
              <a:buFont typeface="Times New Roman"/>
              <a:defRPr b="1" sz="8600">
                <a:solidFill>
                  <a:srgbClr val="FFFFFF"/>
                </a:solidFill>
                <a:uFill>
                  <a:solidFill>
                    <a:srgbClr val="FFFFFF"/>
                  </a:solidFill>
                </a:uFill>
                <a:latin typeface="Times New Roman"/>
                <a:ea typeface="Times New Roman"/>
                <a:cs typeface="Times New Roman"/>
                <a:sym typeface="Times New Roman"/>
              </a:defRPr>
            </a:lvl1pPr>
          </a:lstStyle>
          <a:p>
            <a:pPr/>
            <a:r>
              <a:t>?</a:t>
            </a:r>
          </a:p>
        </p:txBody>
      </p:sp>
      <p:sp>
        <p:nvSpPr>
          <p:cNvPr id="3021" name="Line"/>
          <p:cNvSpPr/>
          <p:nvPr/>
        </p:nvSpPr>
        <p:spPr>
          <a:xfrm flipH="1">
            <a:off x="6057504" y="2624553"/>
            <a:ext cx="2543491" cy="1745"/>
          </a:xfrm>
          <a:prstGeom prst="line">
            <a:avLst/>
          </a:prstGeom>
          <a:ln w="25400">
            <a:solidFill>
              <a:srgbClr val="FFFFFF"/>
            </a:solidFill>
            <a:headEnd type="triangle"/>
          </a:ln>
        </p:spPr>
        <p:txBody>
          <a:bodyPr lIns="0" tIns="0" rIns="0" bIns="0"/>
          <a:lstStyle/>
          <a:p>
            <a:pPr defTabSz="353020">
              <a:defRPr sz="900"/>
            </a:pPr>
          </a:p>
        </p:txBody>
      </p:sp>
      <p:pic>
        <p:nvPicPr>
          <p:cNvPr id="3022" name="xtSlice-freq.png" descr="xtSlice-freq.png"/>
          <p:cNvPicPr>
            <a:picLocks noChangeAspect="0"/>
          </p:cNvPicPr>
          <p:nvPr/>
        </p:nvPicPr>
        <p:blipFill>
          <a:blip r:embed="rId9">
            <a:extLst/>
          </a:blip>
          <a:stretch>
            <a:fillRect/>
          </a:stretch>
        </p:blipFill>
        <p:spPr>
          <a:xfrm>
            <a:off x="6269317" y="1872315"/>
            <a:ext cx="2057107" cy="1510143"/>
          </a:xfrm>
          <a:prstGeom prst="rect">
            <a:avLst/>
          </a:prstGeom>
          <a:ln w="12700">
            <a:miter lim="400000"/>
          </a:ln>
        </p:spPr>
      </p:pic>
      <p:sp>
        <p:nvSpPr>
          <p:cNvPr id="3023" name="Line"/>
          <p:cNvSpPr/>
          <p:nvPr/>
        </p:nvSpPr>
        <p:spPr>
          <a:xfrm flipH="1">
            <a:off x="7297870" y="1368498"/>
            <a:ext cx="1744" cy="2330807"/>
          </a:xfrm>
          <a:prstGeom prst="line">
            <a:avLst/>
          </a:prstGeom>
          <a:ln w="25400">
            <a:solidFill>
              <a:srgbClr val="FFFFFF"/>
            </a:solidFill>
            <a:headEnd type="triangle"/>
          </a:ln>
        </p:spPr>
        <p:txBody>
          <a:bodyPr lIns="0" tIns="0" rIns="0" bIns="0"/>
          <a:lstStyle/>
          <a:p>
            <a:pPr defTabSz="353020">
              <a:defRPr sz="900"/>
            </a:pPr>
          </a:p>
        </p:txBody>
      </p:sp>
      <p:pic>
        <p:nvPicPr>
          <p:cNvPr id="3024" name="image.pdf" descr="image.pdf"/>
          <p:cNvPicPr>
            <a:picLocks noChangeAspect="0"/>
          </p:cNvPicPr>
          <p:nvPr/>
        </p:nvPicPr>
        <p:blipFill>
          <a:blip r:embed="rId6">
            <a:extLst/>
          </a:blip>
          <a:stretch>
            <a:fillRect/>
          </a:stretch>
        </p:blipFill>
        <p:spPr>
          <a:xfrm>
            <a:off x="8484410" y="2292452"/>
            <a:ext cx="303990" cy="369583"/>
          </a:xfrm>
          <a:prstGeom prst="rect">
            <a:avLst/>
          </a:prstGeom>
          <a:ln w="12700">
            <a:miter lim="400000"/>
          </a:ln>
        </p:spPr>
      </p:pic>
      <p:grpSp>
        <p:nvGrpSpPr>
          <p:cNvPr id="3027" name="Group"/>
          <p:cNvGrpSpPr/>
          <p:nvPr/>
        </p:nvGrpSpPr>
        <p:grpSpPr>
          <a:xfrm>
            <a:off x="6260600" y="1794519"/>
            <a:ext cx="2072797" cy="1657236"/>
            <a:chOff x="0" y="0"/>
            <a:chExt cx="2072795" cy="1657234"/>
          </a:xfrm>
        </p:grpSpPr>
        <p:sp>
          <p:nvSpPr>
            <p:cNvPr id="3025" name="Line"/>
            <p:cNvSpPr/>
            <p:nvPr/>
          </p:nvSpPr>
          <p:spPr>
            <a:xfrm flipV="1">
              <a:off x="0" y="0"/>
              <a:ext cx="2072796" cy="1656145"/>
            </a:xfrm>
            <a:prstGeom prst="line">
              <a:avLst/>
            </a:prstGeom>
            <a:noFill/>
            <a:ln w="38100" cap="flat">
              <a:solidFill>
                <a:srgbClr val="FF56D6"/>
              </a:solidFill>
              <a:prstDash val="solid"/>
              <a:round/>
            </a:ln>
            <a:effectLst/>
          </p:spPr>
          <p:txBody>
            <a:bodyPr wrap="square" lIns="0" tIns="0" rIns="0" bIns="0" numCol="1" anchor="t">
              <a:noAutofit/>
            </a:bodyPr>
            <a:lstStyle/>
            <a:p>
              <a:pPr defTabSz="353020">
                <a:defRPr sz="900"/>
              </a:pPr>
            </a:p>
          </p:txBody>
        </p:sp>
        <p:sp>
          <p:nvSpPr>
            <p:cNvPr id="3026" name="Line"/>
            <p:cNvSpPr/>
            <p:nvPr/>
          </p:nvSpPr>
          <p:spPr>
            <a:xfrm flipH="1" flipV="1">
              <a:off x="0" y="1089"/>
              <a:ext cx="2072796" cy="1656146"/>
            </a:xfrm>
            <a:prstGeom prst="line">
              <a:avLst/>
            </a:prstGeom>
            <a:noFill/>
            <a:ln w="38100" cap="flat">
              <a:solidFill>
                <a:srgbClr val="FF56D6"/>
              </a:solidFill>
              <a:prstDash val="solid"/>
              <a:round/>
            </a:ln>
            <a:effectLst/>
          </p:spPr>
          <p:txBody>
            <a:bodyPr wrap="square" lIns="0" tIns="0" rIns="0" bIns="0" numCol="1" anchor="t">
              <a:noAutofit/>
            </a:bodyPr>
            <a:lstStyle/>
            <a:p>
              <a:pPr defTabSz="353020">
                <a:defRPr sz="900"/>
              </a:pPr>
            </a:p>
          </p:txBody>
        </p:sp>
      </p:grpSp>
      <p:pic>
        <p:nvPicPr>
          <p:cNvPr id="3028" name="image.pdf" descr="image.pdf"/>
          <p:cNvPicPr>
            <a:picLocks noChangeAspect="0"/>
          </p:cNvPicPr>
          <p:nvPr/>
        </p:nvPicPr>
        <p:blipFill>
          <a:blip r:embed="rId5">
            <a:extLst/>
          </a:blip>
          <a:stretch>
            <a:fillRect/>
          </a:stretch>
        </p:blipFill>
        <p:spPr>
          <a:xfrm>
            <a:off x="6964461" y="1218573"/>
            <a:ext cx="285904" cy="369583"/>
          </a:xfrm>
          <a:prstGeom prst="rect">
            <a:avLst/>
          </a:prstGeom>
          <a:ln w="12700">
            <a:miter lim="400000"/>
          </a:ln>
        </p:spPr>
      </p:pic>
      <p:sp>
        <p:nvSpPr>
          <p:cNvPr id="3029" name="Rectangle"/>
          <p:cNvSpPr/>
          <p:nvPr/>
        </p:nvSpPr>
        <p:spPr>
          <a:xfrm>
            <a:off x="2116" y="918724"/>
            <a:ext cx="10041468" cy="2848570"/>
          </a:xfrm>
          <a:prstGeom prst="rect">
            <a:avLst/>
          </a:prstGeom>
          <a:solidFill>
            <a:srgbClr val="000000">
              <a:alpha val="55000"/>
            </a:srgbClr>
          </a:solidFill>
          <a:ln w="12700">
            <a:miter lim="400000"/>
          </a:ln>
        </p:spPr>
        <p:txBody>
          <a:bodyPr lIns="39224" tIns="39224" rIns="39224" bIns="39224" anchor="ctr"/>
          <a:lstStyle/>
          <a:p>
            <a:pPr marL="44628" marR="44628" defTabSz="1000224">
              <a:defRPr sz="1800">
                <a:solidFill>
                  <a:srgbClr val="005840"/>
                </a:solidFill>
                <a:uFill>
                  <a:solidFill>
                    <a:srgbClr val="005840"/>
                  </a:solidFill>
                </a:uFill>
                <a:latin typeface="+mn-lt"/>
                <a:ea typeface="+mn-ea"/>
                <a:cs typeface="+mn-cs"/>
                <a:sym typeface="Arial"/>
              </a:defRPr>
            </a:pPr>
          </a:p>
        </p:txBody>
      </p:sp>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3033" name="Kf_stat.png" descr="Kf_stat.png"/>
          <p:cNvPicPr>
            <a:picLocks noChangeAspect="0"/>
          </p:cNvPicPr>
          <p:nvPr/>
        </p:nvPicPr>
        <p:blipFill>
          <a:blip r:embed="rId3">
            <a:extLst/>
          </a:blip>
          <a:stretch>
            <a:fillRect/>
          </a:stretch>
        </p:blipFill>
        <p:spPr>
          <a:xfrm>
            <a:off x="354265" y="1446947"/>
            <a:ext cx="1806070" cy="1806070"/>
          </a:xfrm>
          <a:prstGeom prst="rect">
            <a:avLst/>
          </a:prstGeom>
          <a:ln w="3175">
            <a:solidFill>
              <a:srgbClr val="FFFFFF"/>
            </a:solidFill>
            <a:miter lim="400000"/>
          </a:ln>
        </p:spPr>
      </p:pic>
      <p:grpSp>
        <p:nvGrpSpPr>
          <p:cNvPr id="3044" name="Group"/>
          <p:cNvGrpSpPr/>
          <p:nvPr/>
        </p:nvGrpSpPr>
        <p:grpSpPr>
          <a:xfrm>
            <a:off x="7719750" y="1068649"/>
            <a:ext cx="2323834" cy="2251486"/>
            <a:chOff x="0" y="0"/>
            <a:chExt cx="2323832" cy="2251485"/>
          </a:xfrm>
        </p:grpSpPr>
        <p:pic>
          <p:nvPicPr>
            <p:cNvPr id="3034" name="Kf_ub.png" descr="Kf_ub.png"/>
            <p:cNvPicPr>
              <a:picLocks noChangeAspect="0"/>
            </p:cNvPicPr>
            <p:nvPr/>
          </p:nvPicPr>
          <p:blipFill>
            <a:blip r:embed="rId4">
              <a:extLst/>
            </a:blip>
            <a:stretch>
              <a:fillRect/>
            </a:stretch>
          </p:blipFill>
          <p:spPr>
            <a:xfrm>
              <a:off x="68424" y="378298"/>
              <a:ext cx="1806071" cy="1806070"/>
            </a:xfrm>
            <a:prstGeom prst="rect">
              <a:avLst/>
            </a:prstGeom>
            <a:ln w="3175" cap="flat">
              <a:solidFill>
                <a:srgbClr val="FFFFFF"/>
              </a:solidFill>
              <a:prstDash val="solid"/>
              <a:miter lim="400000"/>
            </a:ln>
            <a:effectLst/>
          </p:spPr>
        </p:pic>
        <p:grpSp>
          <p:nvGrpSpPr>
            <p:cNvPr id="3043" name="Group"/>
            <p:cNvGrpSpPr/>
            <p:nvPr/>
          </p:nvGrpSpPr>
          <p:grpSpPr>
            <a:xfrm>
              <a:off x="-1" y="-1"/>
              <a:ext cx="2323834" cy="2251487"/>
              <a:chOff x="0" y="0"/>
              <a:chExt cx="2323832" cy="2251485"/>
            </a:xfrm>
          </p:grpSpPr>
          <p:grpSp>
            <p:nvGrpSpPr>
              <p:cNvPr id="3037" name="Group"/>
              <p:cNvGrpSpPr/>
              <p:nvPr/>
            </p:nvGrpSpPr>
            <p:grpSpPr>
              <a:xfrm>
                <a:off x="68424" y="528223"/>
                <a:ext cx="1806071" cy="1507964"/>
                <a:chOff x="0" y="0"/>
                <a:chExt cx="1806069" cy="1507963"/>
              </a:xfrm>
            </p:grpSpPr>
            <p:sp>
              <p:nvSpPr>
                <p:cNvPr id="3035" name="Line"/>
                <p:cNvSpPr/>
                <p:nvPr/>
              </p:nvSpPr>
              <p:spPr>
                <a:xfrm flipV="1">
                  <a:off x="0" y="0"/>
                  <a:ext cx="1806070" cy="1507964"/>
                </a:xfrm>
                <a:prstGeom prst="line">
                  <a:avLst/>
                </a:prstGeom>
                <a:noFill/>
                <a:ln w="25400" cap="flat">
                  <a:solidFill>
                    <a:srgbClr val="FF56D6"/>
                  </a:solidFill>
                  <a:prstDash val="solid"/>
                  <a:round/>
                </a:ln>
                <a:effectLst/>
              </p:spPr>
              <p:txBody>
                <a:bodyPr wrap="square" lIns="0" tIns="0" rIns="0" bIns="0" numCol="1" anchor="t">
                  <a:noAutofit/>
                </a:bodyPr>
                <a:lstStyle/>
                <a:p>
                  <a:pPr defTabSz="353020">
                    <a:defRPr sz="900"/>
                  </a:pPr>
                </a:p>
              </p:txBody>
            </p:sp>
            <p:sp>
              <p:nvSpPr>
                <p:cNvPr id="3036" name="Line"/>
                <p:cNvSpPr/>
                <p:nvPr/>
              </p:nvSpPr>
              <p:spPr>
                <a:xfrm flipH="1" flipV="1">
                  <a:off x="0" y="0"/>
                  <a:ext cx="1806070" cy="1506221"/>
                </a:xfrm>
                <a:prstGeom prst="line">
                  <a:avLst/>
                </a:prstGeom>
                <a:noFill/>
                <a:ln w="25400" cap="flat">
                  <a:solidFill>
                    <a:srgbClr val="FF56D6"/>
                  </a:solidFill>
                  <a:prstDash val="solid"/>
                  <a:round/>
                </a:ln>
                <a:effectLst/>
              </p:spPr>
              <p:txBody>
                <a:bodyPr wrap="square" lIns="0" tIns="0" rIns="0" bIns="0" numCol="1" anchor="t">
                  <a:noAutofit/>
                </a:bodyPr>
                <a:lstStyle/>
                <a:p>
                  <a:pPr defTabSz="353020">
                    <a:defRPr sz="900"/>
                  </a:pPr>
                </a:p>
              </p:txBody>
            </p:sp>
          </p:grpSp>
          <p:sp>
            <p:nvSpPr>
              <p:cNvPr id="3038" name="Line"/>
              <p:cNvSpPr/>
              <p:nvPr/>
            </p:nvSpPr>
            <p:spPr>
              <a:xfrm>
                <a:off x="0" y="1281333"/>
                <a:ext cx="2037930" cy="1744"/>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pPr defTabSz="353020">
                  <a:defRPr sz="900"/>
                </a:pPr>
              </a:p>
            </p:txBody>
          </p:sp>
          <p:pic>
            <p:nvPicPr>
              <p:cNvPr id="3039" name="image.pdf" descr="image.pdf"/>
              <p:cNvPicPr>
                <a:picLocks noChangeAspect="0"/>
              </p:cNvPicPr>
              <p:nvPr/>
            </p:nvPicPr>
            <p:blipFill>
              <a:blip r:embed="rId5">
                <a:extLst/>
              </a:blip>
              <a:stretch>
                <a:fillRect/>
              </a:stretch>
            </p:blipFill>
            <p:spPr>
              <a:xfrm>
                <a:off x="674661" y="0"/>
                <a:ext cx="285904" cy="369582"/>
              </a:xfrm>
              <a:prstGeom prst="rect">
                <a:avLst/>
              </a:prstGeom>
              <a:ln w="12700" cap="flat">
                <a:noFill/>
                <a:miter lim="400000"/>
              </a:ln>
              <a:effectLst/>
            </p:spPr>
          </p:pic>
          <p:pic>
            <p:nvPicPr>
              <p:cNvPr id="3040" name="image.pdf" descr="image.pdf"/>
              <p:cNvPicPr>
                <a:picLocks noChangeAspect="0"/>
              </p:cNvPicPr>
              <p:nvPr/>
            </p:nvPicPr>
            <p:blipFill>
              <a:blip r:embed="rId6">
                <a:extLst/>
              </a:blip>
              <a:stretch>
                <a:fillRect/>
              </a:stretch>
            </p:blipFill>
            <p:spPr>
              <a:xfrm>
                <a:off x="2019842" y="1101772"/>
                <a:ext cx="303991" cy="369582"/>
              </a:xfrm>
              <a:prstGeom prst="rect">
                <a:avLst/>
              </a:prstGeom>
              <a:ln w="12700" cap="flat">
                <a:noFill/>
                <a:miter lim="400000"/>
              </a:ln>
              <a:effectLst/>
            </p:spPr>
          </p:pic>
          <p:sp>
            <p:nvSpPr>
              <p:cNvPr id="3041" name="Line"/>
              <p:cNvSpPr/>
              <p:nvPr/>
            </p:nvSpPr>
            <p:spPr>
              <a:xfrm flipV="1">
                <a:off x="966665" y="213555"/>
                <a:ext cx="1745" cy="2037931"/>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pPr defTabSz="353020">
                  <a:defRPr sz="900"/>
                </a:pPr>
              </a:p>
            </p:txBody>
          </p:sp>
          <p:sp>
            <p:nvSpPr>
              <p:cNvPr id="3042" name="slope wedge"/>
              <p:cNvSpPr txBox="1"/>
              <p:nvPr/>
            </p:nvSpPr>
            <p:spPr>
              <a:xfrm rot="19200000">
                <a:off x="654254" y="617064"/>
                <a:ext cx="1382664"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spcBef>
                    <a:spcPts val="800"/>
                  </a:spcBef>
                  <a:buClr>
                    <a:srgbClr val="FF56D6"/>
                  </a:buClr>
                  <a:buFont typeface="Arial"/>
                  <a:defRPr b="1">
                    <a:solidFill>
                      <a:srgbClr val="FF56D6"/>
                    </a:solidFill>
                    <a:uFill>
                      <a:solidFill>
                        <a:srgbClr val="FF56D6"/>
                      </a:solidFill>
                    </a:uFill>
                    <a:latin typeface="+mn-lt"/>
                    <a:ea typeface="+mn-ea"/>
                    <a:cs typeface="+mn-cs"/>
                    <a:sym typeface="Arial"/>
                  </a:defRPr>
                </a:lvl1pPr>
              </a:lstStyle>
              <a:p>
                <a:pPr/>
                <a:r>
                  <a:t>slope wedge</a:t>
                </a:r>
              </a:p>
            </p:txBody>
          </p:sp>
        </p:grpSp>
      </p:grpSp>
      <p:grpSp>
        <p:nvGrpSpPr>
          <p:cNvPr id="3055" name="Group"/>
          <p:cNvGrpSpPr/>
          <p:nvPr/>
        </p:nvGrpSpPr>
        <p:grpSpPr>
          <a:xfrm>
            <a:off x="5256453" y="1068649"/>
            <a:ext cx="2321001" cy="2251486"/>
            <a:chOff x="0" y="0"/>
            <a:chExt cx="2320999" cy="2251485"/>
          </a:xfrm>
        </p:grpSpPr>
        <p:pic>
          <p:nvPicPr>
            <p:cNvPr id="3045" name="Kf_parab.png" descr="Kf_parab.png"/>
            <p:cNvPicPr>
              <a:picLocks noChangeAspect="0"/>
            </p:cNvPicPr>
            <p:nvPr/>
          </p:nvPicPr>
          <p:blipFill>
            <a:blip r:embed="rId7">
              <a:extLst/>
            </a:blip>
            <a:stretch>
              <a:fillRect/>
            </a:stretch>
          </p:blipFill>
          <p:spPr>
            <a:xfrm>
              <a:off x="62758" y="378298"/>
              <a:ext cx="1806071" cy="1806070"/>
            </a:xfrm>
            <a:prstGeom prst="rect">
              <a:avLst/>
            </a:prstGeom>
            <a:ln w="3175" cap="flat">
              <a:solidFill>
                <a:srgbClr val="FFFFFF"/>
              </a:solidFill>
              <a:prstDash val="solid"/>
              <a:miter lim="400000"/>
            </a:ln>
            <a:effectLst/>
          </p:spPr>
        </p:pic>
        <p:grpSp>
          <p:nvGrpSpPr>
            <p:cNvPr id="3054" name="Group"/>
            <p:cNvGrpSpPr/>
            <p:nvPr/>
          </p:nvGrpSpPr>
          <p:grpSpPr>
            <a:xfrm>
              <a:off x="-1" y="-1"/>
              <a:ext cx="2321001" cy="2251487"/>
              <a:chOff x="0" y="0"/>
              <a:chExt cx="2320999" cy="2251485"/>
            </a:xfrm>
          </p:grpSpPr>
          <p:grpSp>
            <p:nvGrpSpPr>
              <p:cNvPr id="3048" name="Group"/>
              <p:cNvGrpSpPr/>
              <p:nvPr/>
            </p:nvGrpSpPr>
            <p:grpSpPr>
              <a:xfrm>
                <a:off x="64502" y="528223"/>
                <a:ext cx="1806070" cy="1507964"/>
                <a:chOff x="0" y="0"/>
                <a:chExt cx="1806069" cy="1507963"/>
              </a:xfrm>
            </p:grpSpPr>
            <p:sp>
              <p:nvSpPr>
                <p:cNvPr id="3046" name="Line"/>
                <p:cNvSpPr/>
                <p:nvPr/>
              </p:nvSpPr>
              <p:spPr>
                <a:xfrm flipV="1">
                  <a:off x="0" y="0"/>
                  <a:ext cx="1806070" cy="1507964"/>
                </a:xfrm>
                <a:prstGeom prst="line">
                  <a:avLst/>
                </a:prstGeom>
                <a:noFill/>
                <a:ln w="25400" cap="flat">
                  <a:solidFill>
                    <a:srgbClr val="FF56D6"/>
                  </a:solidFill>
                  <a:prstDash val="solid"/>
                  <a:round/>
                </a:ln>
                <a:effectLst/>
              </p:spPr>
              <p:txBody>
                <a:bodyPr wrap="square" lIns="0" tIns="0" rIns="0" bIns="0" numCol="1" anchor="t">
                  <a:noAutofit/>
                </a:bodyPr>
                <a:lstStyle/>
                <a:p>
                  <a:pPr defTabSz="353020">
                    <a:defRPr sz="900"/>
                  </a:pPr>
                </a:p>
              </p:txBody>
            </p:sp>
            <p:sp>
              <p:nvSpPr>
                <p:cNvPr id="3047" name="Line"/>
                <p:cNvSpPr/>
                <p:nvPr/>
              </p:nvSpPr>
              <p:spPr>
                <a:xfrm flipH="1" flipV="1">
                  <a:off x="0" y="0"/>
                  <a:ext cx="1806070" cy="1506221"/>
                </a:xfrm>
                <a:prstGeom prst="line">
                  <a:avLst/>
                </a:prstGeom>
                <a:noFill/>
                <a:ln w="25400" cap="flat">
                  <a:solidFill>
                    <a:srgbClr val="FF56D6"/>
                  </a:solidFill>
                  <a:prstDash val="solid"/>
                  <a:round/>
                </a:ln>
                <a:effectLst/>
              </p:spPr>
              <p:txBody>
                <a:bodyPr wrap="square" lIns="0" tIns="0" rIns="0" bIns="0" numCol="1" anchor="t">
                  <a:noAutofit/>
                </a:bodyPr>
                <a:lstStyle/>
                <a:p>
                  <a:pPr defTabSz="353020">
                    <a:defRPr sz="900"/>
                  </a:pPr>
                </a:p>
              </p:txBody>
            </p:sp>
          </p:grpSp>
          <p:sp>
            <p:nvSpPr>
              <p:cNvPr id="3049" name="Line"/>
              <p:cNvSpPr/>
              <p:nvPr/>
            </p:nvSpPr>
            <p:spPr>
              <a:xfrm>
                <a:off x="0" y="1281333"/>
                <a:ext cx="2037930" cy="1744"/>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pPr defTabSz="353020">
                  <a:defRPr sz="900"/>
                </a:pPr>
              </a:p>
            </p:txBody>
          </p:sp>
          <p:pic>
            <p:nvPicPr>
              <p:cNvPr id="3050" name="image.pdf" descr="image.pdf"/>
              <p:cNvPicPr>
                <a:picLocks noChangeAspect="0"/>
              </p:cNvPicPr>
              <p:nvPr/>
            </p:nvPicPr>
            <p:blipFill>
              <a:blip r:embed="rId5">
                <a:extLst/>
              </a:blip>
              <a:stretch>
                <a:fillRect/>
              </a:stretch>
            </p:blipFill>
            <p:spPr>
              <a:xfrm>
                <a:off x="674660" y="0"/>
                <a:ext cx="285904" cy="369582"/>
              </a:xfrm>
              <a:prstGeom prst="rect">
                <a:avLst/>
              </a:prstGeom>
              <a:ln w="12700" cap="flat">
                <a:noFill/>
                <a:miter lim="400000"/>
              </a:ln>
              <a:effectLst/>
            </p:spPr>
          </p:pic>
          <p:pic>
            <p:nvPicPr>
              <p:cNvPr id="3051" name="image.pdf" descr="image.pdf"/>
              <p:cNvPicPr>
                <a:picLocks noChangeAspect="0"/>
              </p:cNvPicPr>
              <p:nvPr/>
            </p:nvPicPr>
            <p:blipFill>
              <a:blip r:embed="rId6">
                <a:extLst/>
              </a:blip>
              <a:stretch>
                <a:fillRect/>
              </a:stretch>
            </p:blipFill>
            <p:spPr>
              <a:xfrm>
                <a:off x="2017009" y="1101772"/>
                <a:ext cx="303991" cy="369582"/>
              </a:xfrm>
              <a:prstGeom prst="rect">
                <a:avLst/>
              </a:prstGeom>
              <a:ln w="12700" cap="flat">
                <a:noFill/>
                <a:miter lim="400000"/>
              </a:ln>
              <a:effectLst/>
            </p:spPr>
          </p:pic>
          <p:sp>
            <p:nvSpPr>
              <p:cNvPr id="3052" name="Line"/>
              <p:cNvSpPr/>
              <p:nvPr/>
            </p:nvSpPr>
            <p:spPr>
              <a:xfrm flipV="1">
                <a:off x="966665" y="213555"/>
                <a:ext cx="1744" cy="2037931"/>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pPr defTabSz="353020">
                  <a:defRPr sz="900"/>
                </a:pPr>
              </a:p>
            </p:txBody>
          </p:sp>
          <p:sp>
            <p:nvSpPr>
              <p:cNvPr id="3053" name="slope wedge"/>
              <p:cNvSpPr txBox="1"/>
              <p:nvPr/>
            </p:nvSpPr>
            <p:spPr>
              <a:xfrm rot="19200000">
                <a:off x="652840" y="617064"/>
                <a:ext cx="1382664"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spcBef>
                    <a:spcPts val="800"/>
                  </a:spcBef>
                  <a:buClr>
                    <a:srgbClr val="FF56D6"/>
                  </a:buClr>
                  <a:buFont typeface="Arial"/>
                  <a:defRPr b="1">
                    <a:solidFill>
                      <a:srgbClr val="FF56D6"/>
                    </a:solidFill>
                    <a:uFill>
                      <a:solidFill>
                        <a:srgbClr val="FF56D6"/>
                      </a:solidFill>
                    </a:uFill>
                    <a:latin typeface="+mn-lt"/>
                    <a:ea typeface="+mn-ea"/>
                    <a:cs typeface="+mn-cs"/>
                    <a:sym typeface="Arial"/>
                  </a:defRPr>
                </a:lvl1pPr>
              </a:lstStyle>
              <a:p>
                <a:pPr/>
                <a:r>
                  <a:t>slope wedge</a:t>
                </a:r>
              </a:p>
            </p:txBody>
          </p:sp>
        </p:grpSp>
      </p:grpSp>
      <p:grpSp>
        <p:nvGrpSpPr>
          <p:cNvPr id="3066" name="Group"/>
          <p:cNvGrpSpPr/>
          <p:nvPr/>
        </p:nvGrpSpPr>
        <p:grpSpPr>
          <a:xfrm>
            <a:off x="2767006" y="1068649"/>
            <a:ext cx="2321001" cy="2251486"/>
            <a:chOff x="0" y="0"/>
            <a:chExt cx="2320999" cy="2251485"/>
          </a:xfrm>
        </p:grpSpPr>
        <p:pic>
          <p:nvPicPr>
            <p:cNvPr id="3056" name="Kf_fs.png" descr="Kf_fs.png"/>
            <p:cNvPicPr>
              <a:picLocks noChangeAspect="0"/>
            </p:cNvPicPr>
            <p:nvPr/>
          </p:nvPicPr>
          <p:blipFill>
            <a:blip r:embed="rId8">
              <a:extLst/>
            </a:blip>
            <a:stretch>
              <a:fillRect/>
            </a:stretch>
          </p:blipFill>
          <p:spPr>
            <a:xfrm>
              <a:off x="69078" y="378298"/>
              <a:ext cx="1806070" cy="1806070"/>
            </a:xfrm>
            <a:prstGeom prst="rect">
              <a:avLst/>
            </a:prstGeom>
            <a:ln w="3175" cap="flat">
              <a:solidFill>
                <a:srgbClr val="FFFFFF"/>
              </a:solidFill>
              <a:prstDash val="solid"/>
              <a:miter lim="400000"/>
            </a:ln>
            <a:effectLst/>
          </p:spPr>
        </p:pic>
        <p:grpSp>
          <p:nvGrpSpPr>
            <p:cNvPr id="3065" name="Group"/>
            <p:cNvGrpSpPr/>
            <p:nvPr/>
          </p:nvGrpSpPr>
          <p:grpSpPr>
            <a:xfrm>
              <a:off x="-1" y="-1"/>
              <a:ext cx="2321001" cy="2251487"/>
              <a:chOff x="0" y="0"/>
              <a:chExt cx="2320999" cy="2251485"/>
            </a:xfrm>
          </p:grpSpPr>
          <p:grpSp>
            <p:nvGrpSpPr>
              <p:cNvPr id="3059" name="Group"/>
              <p:cNvGrpSpPr/>
              <p:nvPr/>
            </p:nvGrpSpPr>
            <p:grpSpPr>
              <a:xfrm>
                <a:off x="64502" y="528223"/>
                <a:ext cx="1806070" cy="1507964"/>
                <a:chOff x="0" y="0"/>
                <a:chExt cx="1806069" cy="1507963"/>
              </a:xfrm>
            </p:grpSpPr>
            <p:sp>
              <p:nvSpPr>
                <p:cNvPr id="3057" name="Line"/>
                <p:cNvSpPr/>
                <p:nvPr/>
              </p:nvSpPr>
              <p:spPr>
                <a:xfrm flipV="1">
                  <a:off x="0" y="0"/>
                  <a:ext cx="1806070" cy="1507964"/>
                </a:xfrm>
                <a:prstGeom prst="line">
                  <a:avLst/>
                </a:prstGeom>
                <a:noFill/>
                <a:ln w="25400" cap="flat">
                  <a:solidFill>
                    <a:srgbClr val="FF56D6"/>
                  </a:solidFill>
                  <a:prstDash val="solid"/>
                  <a:round/>
                </a:ln>
                <a:effectLst/>
              </p:spPr>
              <p:txBody>
                <a:bodyPr wrap="square" lIns="0" tIns="0" rIns="0" bIns="0" numCol="1" anchor="t">
                  <a:noAutofit/>
                </a:bodyPr>
                <a:lstStyle/>
                <a:p>
                  <a:pPr defTabSz="353020">
                    <a:defRPr sz="900"/>
                  </a:pPr>
                </a:p>
              </p:txBody>
            </p:sp>
            <p:sp>
              <p:nvSpPr>
                <p:cNvPr id="3058" name="Line"/>
                <p:cNvSpPr/>
                <p:nvPr/>
              </p:nvSpPr>
              <p:spPr>
                <a:xfrm flipH="1" flipV="1">
                  <a:off x="0" y="0"/>
                  <a:ext cx="1806070" cy="1506221"/>
                </a:xfrm>
                <a:prstGeom prst="line">
                  <a:avLst/>
                </a:prstGeom>
                <a:noFill/>
                <a:ln w="25400" cap="flat">
                  <a:solidFill>
                    <a:srgbClr val="FF56D6"/>
                  </a:solidFill>
                  <a:prstDash val="solid"/>
                  <a:round/>
                </a:ln>
                <a:effectLst/>
              </p:spPr>
              <p:txBody>
                <a:bodyPr wrap="square" lIns="0" tIns="0" rIns="0" bIns="0" numCol="1" anchor="t">
                  <a:noAutofit/>
                </a:bodyPr>
                <a:lstStyle/>
                <a:p>
                  <a:pPr defTabSz="353020">
                    <a:defRPr sz="900"/>
                  </a:pPr>
                </a:p>
              </p:txBody>
            </p:sp>
          </p:grpSp>
          <p:sp>
            <p:nvSpPr>
              <p:cNvPr id="3060" name="Line"/>
              <p:cNvSpPr/>
              <p:nvPr/>
            </p:nvSpPr>
            <p:spPr>
              <a:xfrm>
                <a:off x="0" y="1281333"/>
                <a:ext cx="2037930" cy="1744"/>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pPr defTabSz="353020">
                  <a:defRPr sz="900"/>
                </a:pPr>
              </a:p>
            </p:txBody>
          </p:sp>
          <p:pic>
            <p:nvPicPr>
              <p:cNvPr id="3061" name="image.pdf" descr="image.pdf"/>
              <p:cNvPicPr>
                <a:picLocks noChangeAspect="0"/>
              </p:cNvPicPr>
              <p:nvPr/>
            </p:nvPicPr>
            <p:blipFill>
              <a:blip r:embed="rId5">
                <a:extLst/>
              </a:blip>
              <a:stretch>
                <a:fillRect/>
              </a:stretch>
            </p:blipFill>
            <p:spPr>
              <a:xfrm>
                <a:off x="674660" y="0"/>
                <a:ext cx="285904" cy="369582"/>
              </a:xfrm>
              <a:prstGeom prst="rect">
                <a:avLst/>
              </a:prstGeom>
              <a:ln w="12700" cap="flat">
                <a:noFill/>
                <a:miter lim="400000"/>
              </a:ln>
              <a:effectLst/>
            </p:spPr>
          </p:pic>
          <p:pic>
            <p:nvPicPr>
              <p:cNvPr id="3062" name="image.pdf" descr="image.pdf"/>
              <p:cNvPicPr>
                <a:picLocks noChangeAspect="0"/>
              </p:cNvPicPr>
              <p:nvPr/>
            </p:nvPicPr>
            <p:blipFill>
              <a:blip r:embed="rId6">
                <a:extLst/>
              </a:blip>
              <a:stretch>
                <a:fillRect/>
              </a:stretch>
            </p:blipFill>
            <p:spPr>
              <a:xfrm>
                <a:off x="2017010" y="1101772"/>
                <a:ext cx="303990" cy="369582"/>
              </a:xfrm>
              <a:prstGeom prst="rect">
                <a:avLst/>
              </a:prstGeom>
              <a:ln w="12700" cap="flat">
                <a:noFill/>
                <a:miter lim="400000"/>
              </a:ln>
              <a:effectLst/>
            </p:spPr>
          </p:pic>
          <p:sp>
            <p:nvSpPr>
              <p:cNvPr id="3063" name="Line"/>
              <p:cNvSpPr/>
              <p:nvPr/>
            </p:nvSpPr>
            <p:spPr>
              <a:xfrm flipV="1">
                <a:off x="966665" y="213555"/>
                <a:ext cx="1744" cy="2037931"/>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pPr defTabSz="353020">
                  <a:defRPr sz="900"/>
                </a:pPr>
              </a:p>
            </p:txBody>
          </p:sp>
          <p:sp>
            <p:nvSpPr>
              <p:cNvPr id="3064" name="slope wedge"/>
              <p:cNvSpPr txBox="1"/>
              <p:nvPr/>
            </p:nvSpPr>
            <p:spPr>
              <a:xfrm rot="19200000">
                <a:off x="652840" y="617064"/>
                <a:ext cx="1382664"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spcBef>
                    <a:spcPts val="800"/>
                  </a:spcBef>
                  <a:buClr>
                    <a:srgbClr val="FF56D6"/>
                  </a:buClr>
                  <a:buFont typeface="Arial"/>
                  <a:defRPr b="1">
                    <a:solidFill>
                      <a:srgbClr val="FF56D6"/>
                    </a:solidFill>
                    <a:uFill>
                      <a:solidFill>
                        <a:srgbClr val="FF56D6"/>
                      </a:solidFill>
                    </a:uFill>
                    <a:latin typeface="+mn-lt"/>
                    <a:ea typeface="+mn-ea"/>
                    <a:cs typeface="+mn-cs"/>
                    <a:sym typeface="Arial"/>
                  </a:defRPr>
                </a:lvl1pPr>
              </a:lstStyle>
              <a:p>
                <a:pPr/>
                <a:r>
                  <a:t>slope wedge</a:t>
                </a:r>
              </a:p>
            </p:txBody>
          </p:sp>
        </p:grpSp>
      </p:grpSp>
      <p:grpSp>
        <p:nvGrpSpPr>
          <p:cNvPr id="3075" name="Group"/>
          <p:cNvGrpSpPr/>
          <p:nvPr/>
        </p:nvGrpSpPr>
        <p:grpSpPr>
          <a:xfrm>
            <a:off x="300222" y="1068649"/>
            <a:ext cx="2320129" cy="2251486"/>
            <a:chOff x="0" y="0"/>
            <a:chExt cx="2320128" cy="2251485"/>
          </a:xfrm>
        </p:grpSpPr>
        <p:grpSp>
          <p:nvGrpSpPr>
            <p:cNvPr id="3069" name="Group"/>
            <p:cNvGrpSpPr/>
            <p:nvPr/>
          </p:nvGrpSpPr>
          <p:grpSpPr>
            <a:xfrm>
              <a:off x="64720" y="528223"/>
              <a:ext cx="1806070" cy="1507964"/>
              <a:chOff x="0" y="0"/>
              <a:chExt cx="1806069" cy="1507963"/>
            </a:xfrm>
          </p:grpSpPr>
          <p:sp>
            <p:nvSpPr>
              <p:cNvPr id="3067" name="Line"/>
              <p:cNvSpPr/>
              <p:nvPr/>
            </p:nvSpPr>
            <p:spPr>
              <a:xfrm flipV="1">
                <a:off x="0" y="0"/>
                <a:ext cx="1806070" cy="1507964"/>
              </a:xfrm>
              <a:prstGeom prst="line">
                <a:avLst/>
              </a:prstGeom>
              <a:noFill/>
              <a:ln w="25400" cap="flat">
                <a:solidFill>
                  <a:srgbClr val="FF56D6"/>
                </a:solidFill>
                <a:prstDash val="solid"/>
                <a:round/>
              </a:ln>
              <a:effectLst/>
            </p:spPr>
            <p:txBody>
              <a:bodyPr wrap="square" lIns="0" tIns="0" rIns="0" bIns="0" numCol="1" anchor="t">
                <a:noAutofit/>
              </a:bodyPr>
              <a:lstStyle/>
              <a:p>
                <a:pPr defTabSz="353020">
                  <a:defRPr sz="900"/>
                </a:pPr>
              </a:p>
            </p:txBody>
          </p:sp>
          <p:sp>
            <p:nvSpPr>
              <p:cNvPr id="3068" name="Line"/>
              <p:cNvSpPr/>
              <p:nvPr/>
            </p:nvSpPr>
            <p:spPr>
              <a:xfrm flipH="1" flipV="1">
                <a:off x="0" y="0"/>
                <a:ext cx="1806070" cy="1506221"/>
              </a:xfrm>
              <a:prstGeom prst="line">
                <a:avLst/>
              </a:prstGeom>
              <a:noFill/>
              <a:ln w="25400" cap="flat">
                <a:solidFill>
                  <a:srgbClr val="FF56D6"/>
                </a:solidFill>
                <a:prstDash val="solid"/>
                <a:round/>
              </a:ln>
              <a:effectLst/>
            </p:spPr>
            <p:txBody>
              <a:bodyPr wrap="square" lIns="0" tIns="0" rIns="0" bIns="0" numCol="1" anchor="t">
                <a:noAutofit/>
              </a:bodyPr>
              <a:lstStyle/>
              <a:p>
                <a:pPr defTabSz="353020">
                  <a:defRPr sz="900"/>
                </a:pPr>
              </a:p>
            </p:txBody>
          </p:sp>
        </p:grpSp>
        <p:sp>
          <p:nvSpPr>
            <p:cNvPr id="3070" name="Line"/>
            <p:cNvSpPr/>
            <p:nvPr/>
          </p:nvSpPr>
          <p:spPr>
            <a:xfrm>
              <a:off x="0" y="1281333"/>
              <a:ext cx="2037930" cy="1744"/>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pPr defTabSz="353020">
                <a:defRPr sz="900"/>
              </a:pPr>
            </a:p>
          </p:txBody>
        </p:sp>
        <p:pic>
          <p:nvPicPr>
            <p:cNvPr id="3071" name="image.pdf" descr="image.pdf"/>
            <p:cNvPicPr>
              <a:picLocks noChangeAspect="0"/>
            </p:cNvPicPr>
            <p:nvPr/>
          </p:nvPicPr>
          <p:blipFill>
            <a:blip r:embed="rId5">
              <a:extLst/>
            </a:blip>
            <a:stretch>
              <a:fillRect/>
            </a:stretch>
          </p:blipFill>
          <p:spPr>
            <a:xfrm>
              <a:off x="674661" y="0"/>
              <a:ext cx="285903" cy="369582"/>
            </a:xfrm>
            <a:prstGeom prst="rect">
              <a:avLst/>
            </a:prstGeom>
            <a:ln w="12700" cap="flat">
              <a:noFill/>
              <a:miter lim="400000"/>
            </a:ln>
            <a:effectLst/>
          </p:spPr>
        </p:pic>
        <p:pic>
          <p:nvPicPr>
            <p:cNvPr id="3072" name="image.pdf" descr="image.pdf"/>
            <p:cNvPicPr>
              <a:picLocks noChangeAspect="0"/>
            </p:cNvPicPr>
            <p:nvPr/>
          </p:nvPicPr>
          <p:blipFill>
            <a:blip r:embed="rId6">
              <a:extLst/>
            </a:blip>
            <a:stretch>
              <a:fillRect/>
            </a:stretch>
          </p:blipFill>
          <p:spPr>
            <a:xfrm>
              <a:off x="2016138" y="1101772"/>
              <a:ext cx="303991" cy="369582"/>
            </a:xfrm>
            <a:prstGeom prst="rect">
              <a:avLst/>
            </a:prstGeom>
            <a:ln w="12700" cap="flat">
              <a:noFill/>
              <a:miter lim="400000"/>
            </a:ln>
            <a:effectLst/>
          </p:spPr>
        </p:pic>
        <p:sp>
          <p:nvSpPr>
            <p:cNvPr id="3073" name="Line"/>
            <p:cNvSpPr/>
            <p:nvPr/>
          </p:nvSpPr>
          <p:spPr>
            <a:xfrm flipV="1">
              <a:off x="966665" y="213555"/>
              <a:ext cx="1744" cy="2037931"/>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pPr defTabSz="353020">
                <a:defRPr sz="900"/>
              </a:pPr>
            </a:p>
          </p:txBody>
        </p:sp>
        <p:sp>
          <p:nvSpPr>
            <p:cNvPr id="3074" name="slope wedge"/>
            <p:cNvSpPr txBox="1"/>
            <p:nvPr/>
          </p:nvSpPr>
          <p:spPr>
            <a:xfrm rot="19200000">
              <a:off x="650550" y="617064"/>
              <a:ext cx="1382664" cy="2512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spAutoFit/>
            </a:bodyPr>
            <a:lstStyle>
              <a:lvl1pPr marL="44628" marR="44628" defTabSz="1000224">
                <a:spcBef>
                  <a:spcPts val="800"/>
                </a:spcBef>
                <a:buClr>
                  <a:srgbClr val="FF56D6"/>
                </a:buClr>
                <a:buFont typeface="Arial"/>
                <a:defRPr b="1">
                  <a:solidFill>
                    <a:srgbClr val="FF56D6"/>
                  </a:solidFill>
                  <a:uFill>
                    <a:solidFill>
                      <a:srgbClr val="FF56D6"/>
                    </a:solidFill>
                  </a:uFill>
                  <a:latin typeface="+mn-lt"/>
                  <a:ea typeface="+mn-ea"/>
                  <a:cs typeface="+mn-cs"/>
                  <a:sym typeface="Arial"/>
                </a:defRPr>
              </a:lvl1pPr>
            </a:lstStyle>
            <a:p>
              <a:pPr/>
              <a:r>
                <a:t>slope wedge</a:t>
              </a:r>
            </a:p>
          </p:txBody>
        </p:sp>
      </p:grpSp>
      <p:sp>
        <p:nvSpPr>
          <p:cNvPr id="3076" name="Cameras and information preservation"/>
          <p:cNvSpPr txBox="1"/>
          <p:nvPr/>
        </p:nvSpPr>
        <p:spPr>
          <a:xfrm>
            <a:off x="2116" y="200101"/>
            <a:ext cx="10041468" cy="5207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marL="44628" marR="44628" algn="ctr" defTabSz="1000224">
              <a:buClr>
                <a:srgbClr val="FFD300"/>
              </a:buClr>
              <a:buFont typeface="Helvetica"/>
              <a:defRPr b="1" sz="2800">
                <a:solidFill>
                  <a:srgbClr val="FFD300"/>
                </a:solidFill>
                <a:uFill>
                  <a:solidFill>
                    <a:srgbClr val="FFD300"/>
                  </a:solidFill>
                </a:uFill>
              </a:defRPr>
            </a:lvl1pPr>
          </a:lstStyle>
          <a:p>
            <a:pPr/>
            <a:r>
              <a:t>Cameras and information preservation</a:t>
            </a:r>
          </a:p>
        </p:txBody>
      </p:sp>
      <p:sp>
        <p:nvSpPr>
          <p:cNvPr id="3077" name="Line"/>
          <p:cNvSpPr/>
          <p:nvPr/>
        </p:nvSpPr>
        <p:spPr>
          <a:xfrm>
            <a:off x="340318" y="929184"/>
            <a:ext cx="9286397"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3078" name="Static"/>
          <p:cNvSpPr txBox="1"/>
          <p:nvPr/>
        </p:nvSpPr>
        <p:spPr>
          <a:xfrm>
            <a:off x="276687" y="3289626"/>
            <a:ext cx="1892583" cy="382440"/>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200"/>
              </a:spcBef>
              <a:buClr>
                <a:srgbClr val="FFFDA9"/>
              </a:buClr>
              <a:buFont typeface="Arial"/>
              <a:defRPr b="1" sz="2000">
                <a:solidFill>
                  <a:srgbClr val="FFFDA9"/>
                </a:solidFill>
                <a:uFill>
                  <a:solidFill>
                    <a:srgbClr val="FFFDA9"/>
                  </a:solidFill>
                </a:uFill>
                <a:latin typeface="+mn-lt"/>
                <a:ea typeface="+mn-ea"/>
                <a:cs typeface="+mn-cs"/>
                <a:sym typeface="Arial"/>
              </a:defRPr>
            </a:lvl1pPr>
          </a:lstStyle>
          <a:p>
            <a:pPr/>
            <a:r>
              <a:t>Static</a:t>
            </a:r>
          </a:p>
        </p:txBody>
      </p:sp>
      <p:sp>
        <p:nvSpPr>
          <p:cNvPr id="3079" name="Flutter shutter"/>
          <p:cNvSpPr txBox="1"/>
          <p:nvPr/>
        </p:nvSpPr>
        <p:spPr>
          <a:xfrm>
            <a:off x="2665022" y="3289626"/>
            <a:ext cx="2137736" cy="382440"/>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200"/>
              </a:spcBef>
              <a:buClr>
                <a:srgbClr val="FFFDA9"/>
              </a:buClr>
              <a:buFont typeface="Arial"/>
              <a:defRPr b="1" sz="2000">
                <a:solidFill>
                  <a:srgbClr val="FFFDA9"/>
                </a:solidFill>
                <a:uFill>
                  <a:solidFill>
                    <a:srgbClr val="FFFDA9"/>
                  </a:solidFill>
                </a:uFill>
                <a:latin typeface="+mn-lt"/>
                <a:ea typeface="+mn-ea"/>
                <a:cs typeface="+mn-cs"/>
                <a:sym typeface="Arial"/>
              </a:defRPr>
            </a:lvl1pPr>
          </a:lstStyle>
          <a:p>
            <a:pPr/>
            <a:r>
              <a:t>Flutter shutter</a:t>
            </a:r>
          </a:p>
        </p:txBody>
      </p:sp>
      <p:sp>
        <p:nvSpPr>
          <p:cNvPr id="3080" name="Parabolic"/>
          <p:cNvSpPr txBox="1"/>
          <p:nvPr/>
        </p:nvSpPr>
        <p:spPr>
          <a:xfrm>
            <a:off x="5048128" y="3289626"/>
            <a:ext cx="2441725" cy="382440"/>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200"/>
              </a:spcBef>
              <a:buClr>
                <a:srgbClr val="FFFDA9"/>
              </a:buClr>
              <a:buFont typeface="Arial"/>
              <a:defRPr b="1" sz="2000">
                <a:solidFill>
                  <a:srgbClr val="FFFDA9"/>
                </a:solidFill>
                <a:uFill>
                  <a:solidFill>
                    <a:srgbClr val="FFFDA9"/>
                  </a:solidFill>
                </a:uFill>
                <a:latin typeface="+mn-lt"/>
                <a:ea typeface="+mn-ea"/>
                <a:cs typeface="+mn-cs"/>
                <a:sym typeface="Arial"/>
              </a:defRPr>
            </a:lvl1pPr>
          </a:lstStyle>
          <a:p>
            <a:pPr/>
            <a:r>
              <a:t>Parabolic</a:t>
            </a:r>
          </a:p>
        </p:txBody>
      </p:sp>
      <p:sp>
        <p:nvSpPr>
          <p:cNvPr id="3081" name="Upper bound"/>
          <p:cNvSpPr txBox="1"/>
          <p:nvPr/>
        </p:nvSpPr>
        <p:spPr>
          <a:xfrm>
            <a:off x="7677039" y="3289626"/>
            <a:ext cx="2010256" cy="382440"/>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200"/>
              </a:spcBef>
              <a:buClr>
                <a:srgbClr val="FFFDA9"/>
              </a:buClr>
              <a:buFont typeface="Arial"/>
              <a:defRPr b="1" sz="2000">
                <a:solidFill>
                  <a:srgbClr val="FFFDA9"/>
                </a:solidFill>
                <a:uFill>
                  <a:solidFill>
                    <a:srgbClr val="FFFDA9"/>
                  </a:solidFill>
                </a:uFill>
                <a:latin typeface="+mn-lt"/>
                <a:ea typeface="+mn-ea"/>
                <a:cs typeface="+mn-cs"/>
                <a:sym typeface="Arial"/>
              </a:defRPr>
            </a:lvl1pPr>
          </a:lstStyle>
          <a:p>
            <a:pPr/>
            <a:r>
              <a:t>Upper bound</a:t>
            </a:r>
          </a:p>
        </p:txBody>
      </p:sp>
      <p:sp>
        <p:nvSpPr>
          <p:cNvPr id="3082" name="Square"/>
          <p:cNvSpPr/>
          <p:nvPr/>
        </p:nvSpPr>
        <p:spPr>
          <a:xfrm>
            <a:off x="7779023" y="1445204"/>
            <a:ext cx="1816530" cy="1816530"/>
          </a:xfrm>
          <a:prstGeom prst="rect">
            <a:avLst/>
          </a:prstGeom>
          <a:ln w="3175">
            <a:solidFill>
              <a:srgbClr val="FFFFFF"/>
            </a:solidFill>
            <a:miter lim="400000"/>
          </a:ln>
        </p:spPr>
        <p:txBody>
          <a:bodyPr lIns="39224" tIns="39224" rIns="39224" bIns="39224" anchor="ctr"/>
          <a:lstStyle/>
          <a:p>
            <a:pPr marL="44628" marR="44628" defTabSz="1000224">
              <a:defRPr sz="1800">
                <a:solidFill>
                  <a:srgbClr val="005840"/>
                </a:solidFill>
                <a:uFill>
                  <a:solidFill>
                    <a:srgbClr val="005840"/>
                  </a:solidFill>
                </a:uFill>
                <a:latin typeface="+mn-lt"/>
                <a:ea typeface="+mn-ea"/>
                <a:cs typeface="+mn-cs"/>
                <a:sym typeface="Arial"/>
              </a:defRPr>
            </a:pPr>
          </a:p>
        </p:txBody>
      </p:sp>
      <p:grpSp>
        <p:nvGrpSpPr>
          <p:cNvPr id="3085" name="Group"/>
          <p:cNvGrpSpPr/>
          <p:nvPr/>
        </p:nvGrpSpPr>
        <p:grpSpPr>
          <a:xfrm>
            <a:off x="2852429" y="2386591"/>
            <a:ext cx="1776434" cy="853351"/>
            <a:chOff x="125518" y="0"/>
            <a:chExt cx="1776433" cy="853350"/>
          </a:xfrm>
        </p:grpSpPr>
        <p:sp>
          <p:nvSpPr>
            <p:cNvPr id="3083" name="Triangle"/>
            <p:cNvSpPr/>
            <p:nvPr/>
          </p:nvSpPr>
          <p:spPr>
            <a:xfrm>
              <a:off x="134880" y="0"/>
              <a:ext cx="1743763" cy="729576"/>
            </a:xfrm>
            <a:prstGeom prst="triangle">
              <a:avLst/>
            </a:prstGeom>
            <a:solidFill>
              <a:srgbClr val="FFFB00">
                <a:alpha val="39999"/>
              </a:srgbClr>
            </a:solidFill>
            <a:ln w="127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3084" name="Rectangle"/>
            <p:cNvSpPr/>
            <p:nvPr/>
          </p:nvSpPr>
          <p:spPr>
            <a:xfrm>
              <a:off x="125518" y="712142"/>
              <a:ext cx="1776434" cy="141209"/>
            </a:xfrm>
            <a:prstGeom prst="rect">
              <a:avLst/>
            </a:prstGeom>
            <a:solidFill>
              <a:srgbClr val="FFFB00">
                <a:alpha val="39999"/>
              </a:srgbClr>
            </a:solidFill>
            <a:ln w="127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grpSp>
        <p:nvGrpSpPr>
          <p:cNvPr id="3088" name="Group"/>
          <p:cNvGrpSpPr/>
          <p:nvPr/>
        </p:nvGrpSpPr>
        <p:grpSpPr>
          <a:xfrm flipH="1" rot="10800000">
            <a:off x="2854172" y="1461111"/>
            <a:ext cx="1776434" cy="854005"/>
            <a:chOff x="125518" y="0"/>
            <a:chExt cx="1776433" cy="854004"/>
          </a:xfrm>
        </p:grpSpPr>
        <p:sp>
          <p:nvSpPr>
            <p:cNvPr id="3086" name="Triangle"/>
            <p:cNvSpPr/>
            <p:nvPr/>
          </p:nvSpPr>
          <p:spPr>
            <a:xfrm>
              <a:off x="134880" y="0"/>
              <a:ext cx="1743763" cy="729576"/>
            </a:xfrm>
            <a:prstGeom prst="triangle">
              <a:avLst/>
            </a:prstGeom>
            <a:solidFill>
              <a:srgbClr val="FFFB00">
                <a:alpha val="39999"/>
              </a:srgbClr>
            </a:solidFill>
            <a:ln w="127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sp>
          <p:nvSpPr>
            <p:cNvPr id="3087" name="Rectangle"/>
            <p:cNvSpPr/>
            <p:nvPr/>
          </p:nvSpPr>
          <p:spPr>
            <a:xfrm>
              <a:off x="125518" y="712796"/>
              <a:ext cx="1776434" cy="141209"/>
            </a:xfrm>
            <a:prstGeom prst="rect">
              <a:avLst/>
            </a:prstGeom>
            <a:solidFill>
              <a:srgbClr val="FFFB00">
                <a:alpha val="39999"/>
              </a:srgbClr>
            </a:solidFill>
            <a:ln w="12700" cap="flat">
              <a:noFill/>
              <a:miter lim="400000"/>
            </a:ln>
            <a:effectLst/>
          </p:spPr>
          <p:txBody>
            <a:bodyPr wrap="square" lIns="39224" tIns="39224" rIns="39224" bIns="39224" numCol="1" anchor="ctr">
              <a:noAutofit/>
            </a:bodyPr>
            <a:lstStyle/>
            <a:p>
              <a:pPr marL="44628" marR="44628" defTabSz="1000224">
                <a:defRPr sz="1800">
                  <a:solidFill>
                    <a:srgbClr val="005840"/>
                  </a:solidFill>
                  <a:uFill>
                    <a:solidFill>
                      <a:srgbClr val="005840"/>
                    </a:solidFill>
                  </a:uFill>
                  <a:latin typeface="+mn-lt"/>
                  <a:ea typeface="+mn-ea"/>
                  <a:cs typeface="+mn-cs"/>
                  <a:sym typeface="Arial"/>
                </a:defRPr>
              </a:pPr>
            </a:p>
          </p:txBody>
        </p:sp>
      </p:grpSp>
      <p:sp>
        <p:nvSpPr>
          <p:cNvPr id="3089" name="Bounded “budget” per column"/>
          <p:cNvSpPr txBox="1"/>
          <p:nvPr/>
        </p:nvSpPr>
        <p:spPr>
          <a:xfrm>
            <a:off x="7789483" y="3758576"/>
            <a:ext cx="1990643" cy="892358"/>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100"/>
              </a:spcBef>
              <a:buClr>
                <a:srgbClr val="FFFFFF"/>
              </a:buClr>
              <a:buFont typeface="Arial"/>
              <a:defRPr b="1" sz="1800">
                <a:solidFill>
                  <a:srgbClr val="FFFFFF"/>
                </a:solidFill>
                <a:uFill>
                  <a:solidFill>
                    <a:srgbClr val="FFFFFF"/>
                  </a:solidFill>
                </a:uFill>
                <a:latin typeface="+mn-lt"/>
                <a:ea typeface="+mn-ea"/>
                <a:cs typeface="+mn-cs"/>
                <a:sym typeface="Arial"/>
              </a:defRPr>
            </a:lvl1pPr>
          </a:lstStyle>
          <a:p>
            <a:pPr/>
            <a:r>
              <a:t>Bounded “budget” per column</a:t>
            </a:r>
          </a:p>
        </p:txBody>
      </p:sp>
      <p:sp>
        <p:nvSpPr>
          <p:cNvPr id="3090" name="Rectangle"/>
          <p:cNvSpPr/>
          <p:nvPr/>
        </p:nvSpPr>
        <p:spPr>
          <a:xfrm>
            <a:off x="9020260" y="4466360"/>
            <a:ext cx="329486" cy="249295"/>
          </a:xfrm>
          <a:prstGeom prst="rect">
            <a:avLst/>
          </a:prstGeom>
          <a:solidFill>
            <a:srgbClr val="000000"/>
          </a:solidFill>
          <a:ln w="25400">
            <a:miter lim="400000"/>
          </a:ln>
        </p:spPr>
        <p:txBody>
          <a:bodyPr lIns="39224" tIns="39224" rIns="39224" bIns="39224" anchor="ctr"/>
          <a:lstStyle/>
          <a:p>
            <a:pPr marL="44628" marR="44628" defTabSz="1000224">
              <a:defRPr sz="1800">
                <a:solidFill>
                  <a:srgbClr val="005840"/>
                </a:solidFill>
                <a:uFill>
                  <a:solidFill>
                    <a:srgbClr val="005840"/>
                  </a:solidFill>
                </a:uFill>
                <a:latin typeface="+mn-lt"/>
                <a:ea typeface="+mn-ea"/>
                <a:cs typeface="+mn-cs"/>
                <a:sym typeface="Arial"/>
              </a:defRPr>
            </a:pPr>
          </a:p>
        </p:txBody>
      </p:sp>
      <p:pic>
        <p:nvPicPr>
          <p:cNvPr id="3091" name="image.pdf" descr="image.pdf"/>
          <p:cNvPicPr>
            <a:picLocks noChangeAspect="0"/>
          </p:cNvPicPr>
          <p:nvPr/>
        </p:nvPicPr>
        <p:blipFill>
          <a:blip r:embed="rId9">
            <a:extLst/>
          </a:blip>
          <a:stretch>
            <a:fillRect/>
          </a:stretch>
        </p:blipFill>
        <p:spPr>
          <a:xfrm>
            <a:off x="8827624" y="4349558"/>
            <a:ext cx="303991" cy="453262"/>
          </a:xfrm>
          <a:prstGeom prst="rect">
            <a:avLst/>
          </a:prstGeom>
          <a:ln w="12700">
            <a:miter lim="400000"/>
          </a:ln>
        </p:spPr>
      </p:pic>
      <p:sp>
        <p:nvSpPr>
          <p:cNvPr id="3092" name="Constant horizontally…"/>
          <p:cNvSpPr txBox="1"/>
          <p:nvPr/>
        </p:nvSpPr>
        <p:spPr>
          <a:xfrm>
            <a:off x="2646718" y="3758576"/>
            <a:ext cx="2706490" cy="17399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4628" marR="44628" defTabSz="1000224">
              <a:spcBef>
                <a:spcPts val="1100"/>
              </a:spcBef>
              <a:buClr>
                <a:srgbClr val="FFFFFF"/>
              </a:buClr>
              <a:buFont typeface="Arial"/>
              <a:defRPr b="1" sz="1800">
                <a:solidFill>
                  <a:srgbClr val="FFFFFF"/>
                </a:solidFill>
                <a:uFill>
                  <a:solidFill>
                    <a:srgbClr val="FFFFFF"/>
                  </a:solidFill>
                </a:uFill>
                <a:latin typeface="+mn-lt"/>
                <a:ea typeface="+mn-ea"/>
                <a:cs typeface="+mn-cs"/>
                <a:sym typeface="Arial"/>
              </a:defRPr>
            </a:pPr>
            <a:r>
              <a:t>Constant horizontally</a:t>
            </a:r>
          </a:p>
          <a:p>
            <a:pPr marL="44628" marR="44628" defTabSz="1000224">
              <a:spcBef>
                <a:spcPts val="1100"/>
              </a:spcBef>
              <a:buClr>
                <a:srgbClr val="FFFFFF"/>
              </a:buClr>
              <a:buFont typeface="Arial"/>
              <a:defRPr b="1" sz="1800">
                <a:solidFill>
                  <a:srgbClr val="FFFFFF"/>
                </a:solidFill>
                <a:uFill>
                  <a:solidFill>
                    <a:srgbClr val="FFFFFF"/>
                  </a:solidFill>
                </a:uFill>
                <a:latin typeface="+mn-lt"/>
                <a:ea typeface="+mn-ea"/>
                <a:cs typeface="+mn-cs"/>
                <a:sym typeface="Arial"/>
              </a:defRPr>
            </a:pPr>
            <a:r>
              <a:t>Spends frequency “budget” outside wedge </a:t>
            </a:r>
          </a:p>
          <a:p>
            <a:pPr marL="44628" marR="44628" defTabSz="1000224">
              <a:spcBef>
                <a:spcPts val="1100"/>
              </a:spcBef>
              <a:buClr>
                <a:srgbClr val="FFFFFF"/>
              </a:buClr>
              <a:buFont typeface="Arial"/>
              <a:defRPr b="1" sz="1800">
                <a:solidFill>
                  <a:srgbClr val="FFFFFF"/>
                </a:solidFill>
                <a:uFill>
                  <a:solidFill>
                    <a:srgbClr val="FFFFFF"/>
                  </a:solidFill>
                </a:uFill>
                <a:latin typeface="+mn-lt"/>
                <a:ea typeface="+mn-ea"/>
                <a:cs typeface="+mn-cs"/>
                <a:sym typeface="Arial"/>
              </a:defRPr>
            </a:pPr>
            <a:r>
              <a:t>Handles 2D motion</a:t>
            </a:r>
          </a:p>
        </p:txBody>
      </p:sp>
      <p:sp>
        <p:nvSpPr>
          <p:cNvPr id="3093" name="Near optimal “budget” usage at all frequencies"/>
          <p:cNvSpPr txBox="1"/>
          <p:nvPr/>
        </p:nvSpPr>
        <p:spPr>
          <a:xfrm>
            <a:off x="5143138" y="3758576"/>
            <a:ext cx="2480949" cy="892358"/>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spcBef>
                <a:spcPts val="1100"/>
              </a:spcBef>
              <a:buClr>
                <a:srgbClr val="FFFFFF"/>
              </a:buClr>
              <a:buFont typeface="Arial"/>
              <a:defRPr b="1" sz="1800">
                <a:solidFill>
                  <a:srgbClr val="FFFFFF"/>
                </a:solidFill>
                <a:uFill>
                  <a:solidFill>
                    <a:srgbClr val="FFFFFF"/>
                  </a:solidFill>
                </a:uFill>
                <a:latin typeface="+mn-lt"/>
                <a:ea typeface="+mn-ea"/>
                <a:cs typeface="+mn-cs"/>
                <a:sym typeface="Arial"/>
              </a:defRPr>
            </a:lvl1pPr>
          </a:lstStyle>
          <a:p>
            <a:pPr/>
            <a:r>
              <a:t>Near optimal “budget” usage at all frequencies </a:t>
            </a:r>
          </a:p>
        </p:txBody>
      </p:sp>
    </p:spTree>
  </p:cSld>
  <p:clrMapOvr>
    <a:masterClrMapping/>
  </p:clrMapOvr>
  <p:transition xmlns:p14="http://schemas.microsoft.com/office/powerpoint/2010/main" spd="med" advClick="1"/>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097" name="Double-click to edit"/>
          <p:cNvSpPr txBox="1"/>
          <p:nvPr>
            <p:ph type="body" idx="1"/>
          </p:nvPr>
        </p:nvSpPr>
        <p:spPr>
          <a:prstGeom prst="rect">
            <a:avLst/>
          </a:prstGeom>
        </p:spPr>
        <p:txBody>
          <a:bodyPr/>
          <a:lstStyle/>
          <a:p>
            <a:pPr/>
          </a:p>
        </p:txBody>
      </p:sp>
      <p:pic>
        <p:nvPicPr>
          <p:cNvPr id="3098" name="image133.jpg" descr="image133.jpg"/>
          <p:cNvPicPr>
            <a:picLocks noChangeAspect="1"/>
          </p:cNvPicPr>
          <p:nvPr/>
        </p:nvPicPr>
        <p:blipFill>
          <a:blip r:embed="rId2">
            <a:extLst/>
          </a:blip>
          <a:stretch>
            <a:fillRect/>
          </a:stretch>
        </p:blipFill>
        <p:spPr>
          <a:xfrm>
            <a:off x="453634" y="1082596"/>
            <a:ext cx="9100081" cy="6016164"/>
          </a:xfrm>
          <a:prstGeom prst="rect">
            <a:avLst/>
          </a:prstGeom>
          <a:ln w="12700">
            <a:miter lim="400000"/>
          </a:ln>
        </p:spPr>
      </p:pic>
      <p:sp>
        <p:nvSpPr>
          <p:cNvPr id="3099" name="Experimental set-up"/>
          <p:cNvSpPr txBox="1"/>
          <p:nvPr/>
        </p:nvSpPr>
        <p:spPr>
          <a:xfrm>
            <a:off x="2116" y="293311"/>
            <a:ext cx="10051274" cy="500113"/>
          </a:xfrm>
          <a:prstGeom prst="rect">
            <a:avLst/>
          </a:prstGeom>
          <a:ln w="12700">
            <a:miter lim="400000"/>
          </a:ln>
          <a:extLst>
            <a:ext uri="{C572A759-6A51-4108-AA02-DFA0A04FC94B}">
              <ma14:wrappingTextBoxFlag xmlns:ma14="http://schemas.microsoft.com/office/mac/drawingml/2011/main" val="1"/>
            </a:ext>
          </a:extLst>
        </p:spPr>
        <p:txBody>
          <a:bodyPr lIns="29418" tIns="29418" rIns="29418" bIns="29418" anchor="ctr">
            <a:spAutoFit/>
          </a:bodyPr>
          <a:lstStyle>
            <a:lvl1pPr algn="ctr" defTabSz="1000224">
              <a:buClr>
                <a:srgbClr val="FFD300"/>
              </a:buClr>
              <a:buFont typeface="Helvetica"/>
              <a:defRPr b="1" sz="2800">
                <a:solidFill>
                  <a:srgbClr val="FFD300"/>
                </a:solidFill>
                <a:uFill>
                  <a:solidFill>
                    <a:srgbClr val="FFD300"/>
                  </a:solidFill>
                </a:uFill>
              </a:defRPr>
            </a:lvl1pPr>
          </a:lstStyle>
          <a:p>
            <a:pPr>
              <a:defRPr sz="1800">
                <a:solidFill>
                  <a:srgbClr val="005840"/>
                </a:solidFill>
                <a:uFill>
                  <a:solidFill>
                    <a:srgbClr val="005840"/>
                  </a:solidFill>
                </a:uFill>
                <a:latin typeface="+mn-lt"/>
                <a:ea typeface="+mn-ea"/>
                <a:cs typeface="+mn-cs"/>
                <a:sym typeface="Arial"/>
              </a:defRPr>
            </a:pPr>
            <a:r>
              <a:rPr sz="2800">
                <a:solidFill>
                  <a:srgbClr val="FFD300"/>
                </a:solidFill>
                <a:uFill>
                  <a:solidFill>
                    <a:srgbClr val="FFD300"/>
                  </a:solidFill>
                </a:uFill>
                <a:latin typeface="Helvetica"/>
                <a:ea typeface="Helvetica"/>
                <a:cs typeface="Helvetica"/>
                <a:sym typeface="Helvetica"/>
              </a:rPr>
              <a:t>Experimental set-up</a:t>
            </a:r>
          </a:p>
        </p:txBody>
      </p:sp>
      <p:sp>
        <p:nvSpPr>
          <p:cNvPr id="3100" name="Line"/>
          <p:cNvSpPr/>
          <p:nvPr/>
        </p:nvSpPr>
        <p:spPr>
          <a:xfrm>
            <a:off x="340318" y="1012863"/>
            <a:ext cx="9286397" cy="1"/>
          </a:xfrm>
          <a:prstGeom prst="line">
            <a:avLst/>
          </a:prstGeom>
          <a:ln w="12700">
            <a:solidFill>
              <a:srgbClr val="C5BA7B"/>
            </a:solidFill>
            <a:custDash>
              <a:ds d="100000" sp="200000"/>
            </a:custDash>
          </a:ln>
        </p:spPr>
        <p:txBody>
          <a:bodyPr lIns="0" tIns="0" rIns="0" bIns="0"/>
          <a:lstStyle/>
          <a:p>
            <a:pPr defTabSz="353020">
              <a:defRPr sz="900"/>
            </a:pPr>
          </a:p>
        </p:txBody>
      </p:sp>
      <p:sp>
        <p:nvSpPr>
          <p:cNvPr id="3101" name="Ideally move sensor (requires same hardware as existing stabilization systems)"/>
          <p:cNvSpPr txBox="1"/>
          <p:nvPr/>
        </p:nvSpPr>
        <p:spPr>
          <a:xfrm>
            <a:off x="410051" y="7217304"/>
            <a:ext cx="8222001" cy="304801"/>
          </a:xfrm>
          <a:prstGeom prst="rect">
            <a:avLst/>
          </a:prstGeom>
          <a:ln w="12700">
            <a:miter lim="400000"/>
          </a:ln>
          <a:extLst>
            <a:ext uri="{C572A759-6A51-4108-AA02-DFA0A04FC94B}">
              <ma14:wrappingTextBoxFlag xmlns:ma14="http://schemas.microsoft.com/office/mac/drawingml/2011/main" val="1"/>
            </a:ext>
          </a:extLst>
        </p:spPr>
        <p:txBody>
          <a:bodyPr wrap="none" lIns="29418" tIns="29418" rIns="29418" bIns="29418">
            <a:spAutoFit/>
          </a:bodyPr>
          <a:lstStyle>
            <a:lvl1pPr defTabSz="1000224">
              <a:spcBef>
                <a:spcPts val="1000"/>
              </a:spcBef>
              <a:buClr>
                <a:srgbClr val="FFFED5"/>
              </a:buClr>
              <a:defRPr b="1" sz="1600">
                <a:solidFill>
                  <a:srgbClr val="FFFED5"/>
                </a:solidFill>
                <a:uFill>
                  <a:solidFill>
                    <a:srgbClr val="FFFED5"/>
                  </a:solidFill>
                </a:uFill>
                <a:latin typeface="+mn-lt"/>
                <a:ea typeface="+mn-ea"/>
                <a:cs typeface="+mn-cs"/>
                <a:sym typeface="Arial"/>
              </a:defRPr>
            </a:lvl1pPr>
          </a:lstStyle>
          <a:p>
            <a:pPr>
              <a:defRPr sz="1800">
                <a:solidFill>
                  <a:srgbClr val="005840"/>
                </a:solidFill>
                <a:uFill>
                  <a:solidFill>
                    <a:srgbClr val="005840"/>
                  </a:solidFill>
                </a:uFill>
              </a:defRPr>
            </a:pPr>
            <a:r>
              <a:rPr sz="1600">
                <a:solidFill>
                  <a:srgbClr val="FFFED5"/>
                </a:solidFill>
                <a:uFill>
                  <a:solidFill>
                    <a:srgbClr val="FFFED5"/>
                  </a:solidFill>
                </a:uFill>
              </a:rPr>
              <a:t>Ideally move sensor (requires same hardware as existing stabilization systems)</a:t>
            </a:r>
          </a:p>
        </p:txBody>
      </p:sp>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3103" name="deep-apple-parab-m08-inp.png" descr="deep-apple-parab-m08-inp.png"/>
          <p:cNvPicPr>
            <a:picLocks noChangeAspect="0"/>
          </p:cNvPicPr>
          <p:nvPr/>
        </p:nvPicPr>
        <p:blipFill>
          <a:blip r:embed="rId3">
            <a:extLst/>
          </a:blip>
          <a:srcRect l="14254" t="0" r="21493" b="0"/>
          <a:stretch>
            <a:fillRect/>
          </a:stretch>
        </p:blipFill>
        <p:spPr>
          <a:xfrm>
            <a:off x="5101298" y="1117461"/>
            <a:ext cx="4869067" cy="5046885"/>
          </a:xfrm>
          <a:prstGeom prst="rect">
            <a:avLst/>
          </a:prstGeom>
          <a:ln w="12700">
            <a:solidFill>
              <a:srgbClr val="FFFFFF"/>
            </a:solidFill>
            <a:miter lim="400000"/>
          </a:ln>
        </p:spPr>
      </p:pic>
      <p:sp>
        <p:nvSpPr>
          <p:cNvPr id="3104" name="Linear rail"/>
          <p:cNvSpPr txBox="1"/>
          <p:nvPr/>
        </p:nvSpPr>
        <p:spPr>
          <a:xfrm>
            <a:off x="2116" y="200101"/>
            <a:ext cx="10041468" cy="5207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marL="44628" marR="44628" algn="ctr" defTabSz="1000224">
              <a:buClr>
                <a:srgbClr val="FFD300"/>
              </a:buClr>
              <a:buFont typeface="Helvetica"/>
              <a:defRPr b="1" sz="2800">
                <a:solidFill>
                  <a:srgbClr val="FFD300"/>
                </a:solidFill>
                <a:uFill>
                  <a:solidFill>
                    <a:srgbClr val="FFD300"/>
                  </a:solidFill>
                </a:uFill>
              </a:defRPr>
            </a:lvl1pPr>
          </a:lstStyle>
          <a:p>
            <a:pPr/>
            <a:r>
              <a:t>Linear rail</a:t>
            </a:r>
          </a:p>
        </p:txBody>
      </p:sp>
      <p:sp>
        <p:nvSpPr>
          <p:cNvPr id="3105" name="Line"/>
          <p:cNvSpPr/>
          <p:nvPr/>
        </p:nvSpPr>
        <p:spPr>
          <a:xfrm>
            <a:off x="340318" y="929184"/>
            <a:ext cx="9286397"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3106" name="Our parabolic input-                   Blur is invariant to velocity"/>
          <p:cNvSpPr txBox="1"/>
          <p:nvPr/>
        </p:nvSpPr>
        <p:spPr>
          <a:xfrm>
            <a:off x="5381972" y="6235820"/>
            <a:ext cx="4334306" cy="6223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buClr>
                <a:srgbClr val="FFFDA9"/>
              </a:buClr>
              <a:buFont typeface="Arial"/>
              <a:defRPr b="1" sz="1800">
                <a:solidFill>
                  <a:srgbClr val="FFFDA9"/>
                </a:solidFill>
                <a:uFill>
                  <a:solidFill>
                    <a:srgbClr val="FFFDA9"/>
                  </a:solidFill>
                </a:uFill>
                <a:latin typeface="+mn-lt"/>
                <a:ea typeface="+mn-ea"/>
                <a:cs typeface="+mn-cs"/>
                <a:sym typeface="Arial"/>
              </a:defRPr>
            </a:lvl1pPr>
          </a:lstStyle>
          <a:p>
            <a:pPr/>
            <a:r>
              <a:t>Our parabolic input-                   Blur is invariant to velocity</a:t>
            </a:r>
          </a:p>
        </p:txBody>
      </p:sp>
      <p:pic>
        <p:nvPicPr>
          <p:cNvPr id="3107" name="fig4_apple_box_crop.png" descr="fig4_apple_box_crop.png"/>
          <p:cNvPicPr>
            <a:picLocks noChangeAspect="0"/>
          </p:cNvPicPr>
          <p:nvPr/>
        </p:nvPicPr>
        <p:blipFill>
          <a:blip r:embed="rId4">
            <a:extLst/>
          </a:blip>
          <a:srcRect l="6364" t="0" r="16613" b="0"/>
          <a:stretch>
            <a:fillRect/>
          </a:stretch>
        </p:blipFill>
        <p:spPr>
          <a:xfrm>
            <a:off x="109983" y="1117461"/>
            <a:ext cx="4865580" cy="5050371"/>
          </a:xfrm>
          <a:prstGeom prst="rect">
            <a:avLst/>
          </a:prstGeom>
          <a:ln w="12700">
            <a:solidFill>
              <a:srgbClr val="FFFFFF"/>
            </a:solidFill>
            <a:miter lim="400000"/>
          </a:ln>
        </p:spPr>
      </p:pic>
      <p:sp>
        <p:nvSpPr>
          <p:cNvPr id="3108" name="Static camera input-Unknown and variable blur"/>
          <p:cNvSpPr txBox="1"/>
          <p:nvPr/>
        </p:nvSpPr>
        <p:spPr>
          <a:xfrm>
            <a:off x="884667" y="6235820"/>
            <a:ext cx="3412531" cy="6223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DA9"/>
              </a:buClr>
              <a:buFont typeface="Arial"/>
              <a:defRPr b="1" sz="1800">
                <a:solidFill>
                  <a:srgbClr val="FFFDA9"/>
                </a:solidFill>
                <a:uFill>
                  <a:solidFill>
                    <a:srgbClr val="FFFDA9"/>
                  </a:solidFill>
                </a:uFill>
                <a:latin typeface="+mn-lt"/>
                <a:ea typeface="+mn-ea"/>
                <a:cs typeface="+mn-cs"/>
                <a:sym typeface="Arial"/>
              </a:defRPr>
            </a:lvl1pPr>
          </a:lstStyle>
          <a:p>
            <a:pPr/>
            <a:r>
              <a:t>Static camera input-Unknown and variable blur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10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1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03" grpId="1"/>
      <p:bldP build="whole" bldLvl="1" animBg="1" rev="0" advAuto="0" spid="3106" grpId="2"/>
    </p:bldLst>
  </p:timing>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12" name="Linear rail"/>
          <p:cNvSpPr txBox="1"/>
          <p:nvPr/>
        </p:nvSpPr>
        <p:spPr>
          <a:xfrm>
            <a:off x="2116" y="200101"/>
            <a:ext cx="10041468" cy="5207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marL="44628" marR="44628" algn="ctr" defTabSz="1000224">
              <a:buClr>
                <a:srgbClr val="FFD300"/>
              </a:buClr>
              <a:buFont typeface="Helvetica"/>
              <a:defRPr b="1" sz="2800">
                <a:solidFill>
                  <a:srgbClr val="FFD300"/>
                </a:solidFill>
                <a:uFill>
                  <a:solidFill>
                    <a:srgbClr val="FFD300"/>
                  </a:solidFill>
                </a:uFill>
              </a:defRPr>
            </a:lvl1pPr>
          </a:lstStyle>
          <a:p>
            <a:pPr/>
            <a:r>
              <a:t>Linear rail</a:t>
            </a:r>
          </a:p>
        </p:txBody>
      </p:sp>
      <p:sp>
        <p:nvSpPr>
          <p:cNvPr id="3113" name="Line"/>
          <p:cNvSpPr/>
          <p:nvPr/>
        </p:nvSpPr>
        <p:spPr>
          <a:xfrm>
            <a:off x="340318" y="929184"/>
            <a:ext cx="9286397" cy="1744"/>
          </a:xfrm>
          <a:prstGeom prst="line">
            <a:avLst/>
          </a:prstGeom>
          <a:ln w="12700">
            <a:solidFill>
              <a:srgbClr val="C5BA7B"/>
            </a:solidFill>
            <a:custDash>
              <a:ds d="100000" sp="200000"/>
            </a:custDash>
          </a:ln>
        </p:spPr>
        <p:txBody>
          <a:bodyPr lIns="0" tIns="0" rIns="0" bIns="0"/>
          <a:lstStyle/>
          <a:p>
            <a:pPr defTabSz="353020">
              <a:defRPr sz="900"/>
            </a:pPr>
          </a:p>
        </p:txBody>
      </p:sp>
      <p:sp>
        <p:nvSpPr>
          <p:cNvPr id="3114" name="Static camera input-Unknown and variable blur"/>
          <p:cNvSpPr txBox="1"/>
          <p:nvPr/>
        </p:nvSpPr>
        <p:spPr>
          <a:xfrm>
            <a:off x="884667" y="6235820"/>
            <a:ext cx="3412531" cy="6223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DA9"/>
              </a:buClr>
              <a:buFont typeface="Arial"/>
              <a:defRPr b="1" sz="1800">
                <a:solidFill>
                  <a:srgbClr val="FFFDA9"/>
                </a:solidFill>
                <a:uFill>
                  <a:solidFill>
                    <a:srgbClr val="FFFDA9"/>
                  </a:solidFill>
                </a:uFill>
                <a:latin typeface="+mn-lt"/>
                <a:ea typeface="+mn-ea"/>
                <a:cs typeface="+mn-cs"/>
                <a:sym typeface="Arial"/>
              </a:defRPr>
            </a:lvl1pPr>
          </a:lstStyle>
          <a:p>
            <a:pPr/>
            <a:r>
              <a:t>Static camera input-Unknown and variable blur</a:t>
            </a:r>
          </a:p>
        </p:txBody>
      </p:sp>
      <p:sp>
        <p:nvSpPr>
          <p:cNvPr id="3115" name="Our output after deblurring-        NON-BLIND deconvolution"/>
          <p:cNvSpPr txBox="1"/>
          <p:nvPr/>
        </p:nvSpPr>
        <p:spPr>
          <a:xfrm>
            <a:off x="5381972" y="6235820"/>
            <a:ext cx="4334306" cy="6223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4628" marR="44628" algn="ctr" defTabSz="1000224">
              <a:spcBef>
                <a:spcPts val="1100"/>
              </a:spcBef>
              <a:buClr>
                <a:srgbClr val="FFFDA9"/>
              </a:buClr>
              <a:buFont typeface="Arial"/>
              <a:defRPr sz="1800">
                <a:solidFill>
                  <a:srgbClr val="005840"/>
                </a:solidFill>
                <a:uFill>
                  <a:solidFill>
                    <a:srgbClr val="005840"/>
                  </a:solidFill>
                </a:uFill>
                <a:latin typeface="+mn-lt"/>
                <a:ea typeface="+mn-ea"/>
                <a:cs typeface="+mn-cs"/>
                <a:sym typeface="Arial"/>
              </a:defRPr>
            </a:pPr>
            <a:r>
              <a:rPr b="1">
                <a:solidFill>
                  <a:srgbClr val="FFFDA9"/>
                </a:solidFill>
                <a:uFill>
                  <a:solidFill>
                    <a:srgbClr val="FFFDA9"/>
                  </a:solidFill>
                </a:uFill>
              </a:rPr>
              <a:t>Our output after deblurring-        </a:t>
            </a:r>
            <a:r>
              <a:rPr b="1" i="1">
                <a:solidFill>
                  <a:srgbClr val="FFFB00"/>
                </a:solidFill>
                <a:uFill>
                  <a:solidFill>
                    <a:srgbClr val="FFFB00"/>
                  </a:solidFill>
                </a:uFill>
              </a:rPr>
              <a:t>NON-BLIND deconvolution</a:t>
            </a:r>
            <a:r>
              <a:rPr b="1">
                <a:solidFill>
                  <a:srgbClr val="FFFDA9"/>
                </a:solidFill>
                <a:uFill>
                  <a:solidFill>
                    <a:srgbClr val="FFFDA9"/>
                  </a:solidFill>
                </a:uFill>
              </a:rPr>
              <a:t> </a:t>
            </a:r>
          </a:p>
        </p:txBody>
      </p:sp>
      <p:pic>
        <p:nvPicPr>
          <p:cNvPr id="3116" name="fig4_apple_box_crop.png" descr="fig4_apple_box_crop.png"/>
          <p:cNvPicPr>
            <a:picLocks noChangeAspect="0"/>
          </p:cNvPicPr>
          <p:nvPr/>
        </p:nvPicPr>
        <p:blipFill>
          <a:blip r:embed="rId3">
            <a:extLst/>
          </a:blip>
          <a:srcRect l="6364" t="0" r="16613" b="0"/>
          <a:stretch>
            <a:fillRect/>
          </a:stretch>
        </p:blipFill>
        <p:spPr>
          <a:xfrm>
            <a:off x="109983" y="1117461"/>
            <a:ext cx="4865580" cy="5050371"/>
          </a:xfrm>
          <a:prstGeom prst="rect">
            <a:avLst/>
          </a:prstGeom>
          <a:ln w="12700">
            <a:solidFill>
              <a:srgbClr val="FFFFFF"/>
            </a:solidFill>
            <a:miter lim="400000"/>
          </a:ln>
        </p:spPr>
      </p:pic>
      <p:pic>
        <p:nvPicPr>
          <p:cNvPr id="3117" name="fig4_apple_parabDeblur_crop.png" descr="fig4_apple_parabDeblur_crop.png"/>
          <p:cNvPicPr>
            <a:picLocks noChangeAspect="0"/>
          </p:cNvPicPr>
          <p:nvPr/>
        </p:nvPicPr>
        <p:blipFill>
          <a:blip r:embed="rId4">
            <a:extLst/>
          </a:blip>
          <a:srcRect l="6419" t="0" r="16562" b="0"/>
          <a:stretch>
            <a:fillRect/>
          </a:stretch>
        </p:blipFill>
        <p:spPr>
          <a:xfrm>
            <a:off x="5103042" y="1117461"/>
            <a:ext cx="4863837" cy="5050371"/>
          </a:xfrm>
          <a:prstGeom prst="rect">
            <a:avLst/>
          </a:prstGeom>
          <a:ln w="12700">
            <a:solidFill>
              <a:srgbClr val="FFFFFF"/>
            </a:solidFill>
            <a:miter lim="400000"/>
          </a:ln>
        </p:spPr>
      </p:pic>
    </p:spTree>
  </p:cSld>
  <p:clrMapOvr>
    <a:masterClrMapping/>
  </p:clrMapOvr>
  <p:transition xmlns:p14="http://schemas.microsoft.com/office/powerpoint/2010/main" spd="med" advClick="1"/>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3121" name="img6692-parab-lucy-deblur.png" descr="img6692-parab-lucy-deblur.png"/>
          <p:cNvPicPr>
            <a:picLocks noChangeAspect="0"/>
          </p:cNvPicPr>
          <p:nvPr/>
        </p:nvPicPr>
        <p:blipFill>
          <a:blip r:embed="rId2">
            <a:extLst/>
          </a:blip>
          <a:srcRect l="39937" t="0" r="26438" b="10991"/>
          <a:stretch>
            <a:fillRect/>
          </a:stretch>
        </p:blipFill>
        <p:spPr>
          <a:xfrm>
            <a:off x="6650665" y="228373"/>
            <a:ext cx="3031618" cy="5344336"/>
          </a:xfrm>
          <a:prstGeom prst="rect">
            <a:avLst/>
          </a:prstGeom>
          <a:ln w="12700">
            <a:solidFill>
              <a:srgbClr val="FFFFFF"/>
            </a:solidFill>
            <a:miter lim="400000"/>
          </a:ln>
        </p:spPr>
      </p:pic>
      <p:pic>
        <p:nvPicPr>
          <p:cNvPr id="3122" name="img6692-box-inp.png" descr="img6692-box-inp.png"/>
          <p:cNvPicPr>
            <a:picLocks noChangeAspect="0"/>
          </p:cNvPicPr>
          <p:nvPr/>
        </p:nvPicPr>
        <p:blipFill>
          <a:blip r:embed="rId3">
            <a:extLst/>
          </a:blip>
          <a:srcRect l="36875" t="0" r="29611" b="11091"/>
          <a:stretch>
            <a:fillRect/>
          </a:stretch>
        </p:blipFill>
        <p:spPr>
          <a:xfrm>
            <a:off x="325718" y="228373"/>
            <a:ext cx="3021158" cy="5338017"/>
          </a:xfrm>
          <a:prstGeom prst="rect">
            <a:avLst/>
          </a:prstGeom>
          <a:ln w="12700">
            <a:solidFill>
              <a:srgbClr val="FFFFFF"/>
            </a:solidFill>
            <a:miter lim="400000"/>
          </a:ln>
        </p:spPr>
      </p:pic>
      <p:pic>
        <p:nvPicPr>
          <p:cNvPr id="3123" name="img6692-parab-inp.png" descr="img6692-parab-inp.png"/>
          <p:cNvPicPr>
            <a:picLocks noChangeAspect="0"/>
          </p:cNvPicPr>
          <p:nvPr/>
        </p:nvPicPr>
        <p:blipFill>
          <a:blip r:embed="rId4">
            <a:extLst/>
          </a:blip>
          <a:srcRect l="40033" t="0" r="26341" b="10991"/>
          <a:stretch>
            <a:fillRect/>
          </a:stretch>
        </p:blipFill>
        <p:spPr>
          <a:xfrm>
            <a:off x="3493966" y="228373"/>
            <a:ext cx="3031618" cy="5344336"/>
          </a:xfrm>
          <a:prstGeom prst="rect">
            <a:avLst/>
          </a:prstGeom>
          <a:ln w="12700">
            <a:solidFill>
              <a:srgbClr val="FFFFFF"/>
            </a:solidFill>
            <a:miter lim="400000"/>
          </a:ln>
        </p:spPr>
      </p:pic>
      <p:sp>
        <p:nvSpPr>
          <p:cNvPr id="3124" name="Input from a static camera"/>
          <p:cNvSpPr txBox="1"/>
          <p:nvPr/>
        </p:nvSpPr>
        <p:spPr>
          <a:xfrm>
            <a:off x="535569" y="5618906"/>
            <a:ext cx="2284827" cy="6223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ED5"/>
              </a:buClr>
              <a:buFont typeface="Arial"/>
              <a:defRPr b="1" sz="1800">
                <a:solidFill>
                  <a:srgbClr val="FFFED5"/>
                </a:solidFill>
                <a:uFill>
                  <a:solidFill>
                    <a:srgbClr val="FFFED5"/>
                  </a:solidFill>
                </a:uFill>
                <a:latin typeface="+mn-lt"/>
                <a:ea typeface="+mn-ea"/>
                <a:cs typeface="+mn-cs"/>
                <a:sym typeface="Arial"/>
              </a:defRPr>
            </a:lvl1pPr>
          </a:lstStyle>
          <a:p>
            <a:pPr/>
            <a:r>
              <a:t>Input from a static camera</a:t>
            </a:r>
          </a:p>
        </p:txBody>
      </p:sp>
      <p:sp>
        <p:nvSpPr>
          <p:cNvPr id="3125" name="Input from our parabolic camera- identical blur over both static and moving parts"/>
          <p:cNvSpPr txBox="1"/>
          <p:nvPr/>
        </p:nvSpPr>
        <p:spPr>
          <a:xfrm>
            <a:off x="3149880" y="5618906"/>
            <a:ext cx="3069317" cy="1168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ED5"/>
              </a:buClr>
              <a:buFont typeface="Arial"/>
              <a:defRPr b="1" sz="1800">
                <a:solidFill>
                  <a:srgbClr val="FFFED5"/>
                </a:solidFill>
                <a:uFill>
                  <a:solidFill>
                    <a:srgbClr val="FFFED5"/>
                  </a:solidFill>
                </a:uFill>
                <a:latin typeface="+mn-lt"/>
                <a:ea typeface="+mn-ea"/>
                <a:cs typeface="+mn-cs"/>
                <a:sym typeface="Arial"/>
              </a:defRPr>
            </a:lvl1pPr>
          </a:lstStyle>
          <a:p>
            <a:pPr/>
            <a:r>
              <a:t>Input from our parabolic camera- identical blur over both static and moving parts</a:t>
            </a:r>
          </a:p>
        </p:txBody>
      </p:sp>
      <p:sp>
        <p:nvSpPr>
          <p:cNvPr id="3126" name="Deblurred output-         entire image deblurred with identical known PSF,        no segmentation and        no motion estimation"/>
          <p:cNvSpPr txBox="1"/>
          <p:nvPr/>
        </p:nvSpPr>
        <p:spPr>
          <a:xfrm>
            <a:off x="6989303" y="5618906"/>
            <a:ext cx="3069317" cy="14478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algn="ctr" defTabSz="1000224">
              <a:spcBef>
                <a:spcPts val="1100"/>
              </a:spcBef>
              <a:buClr>
                <a:srgbClr val="FFFED5"/>
              </a:buClr>
              <a:buFont typeface="Arial"/>
              <a:defRPr b="1" sz="1800">
                <a:solidFill>
                  <a:srgbClr val="FFFED5"/>
                </a:solidFill>
                <a:uFill>
                  <a:solidFill>
                    <a:srgbClr val="FFFED5"/>
                  </a:solidFill>
                </a:uFill>
                <a:latin typeface="+mn-lt"/>
                <a:ea typeface="+mn-ea"/>
                <a:cs typeface="+mn-cs"/>
                <a:sym typeface="Arial"/>
              </a:defRPr>
            </a:lvl1pPr>
          </a:lstStyle>
          <a:p>
            <a:pPr/>
            <a:r>
              <a:t>Deblurred output-         entire image deblurred with identical known PSF,        no segmentation and        no motion estimation </a:t>
            </a:r>
          </a:p>
        </p:txBody>
      </p:sp>
    </p:spTree>
  </p:cSld>
  <p:clrMapOvr>
    <a:masterClrMapping/>
  </p:clrMapOvr>
  <p:transition xmlns:p14="http://schemas.microsoft.com/office/powerpoint/2010/main" spd="med" advClick="1"/>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28" name="Comp Photo @MIT"/>
          <p:cNvSpPr txBox="1"/>
          <p:nvPr>
            <p:ph type="title"/>
          </p:nvPr>
        </p:nvSpPr>
        <p:spPr>
          <a:prstGeom prst="rect">
            <a:avLst/>
          </a:prstGeom>
        </p:spPr>
        <p:txBody>
          <a:bodyPr/>
          <a:lstStyle/>
          <a:p>
            <a:pPr/>
            <a:r>
              <a:t>Comp Photo @MIT</a:t>
            </a:r>
          </a:p>
        </p:txBody>
      </p:sp>
    </p:spTree>
  </p:cSld>
  <p:clrMapOvr>
    <a:masterClrMapping/>
  </p:clrMapOvr>
  <p:transition xmlns:p14="http://schemas.microsoft.com/office/powerpoint/2010/main" spd="med" advClick="1"/>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30" name="Computational Imaging at MIT"/>
          <p:cNvSpPr txBox="1"/>
          <p:nvPr>
            <p:ph type="title"/>
          </p:nvPr>
        </p:nvSpPr>
        <p:spPr>
          <a:prstGeom prst="rect">
            <a:avLst/>
          </a:prstGeom>
        </p:spPr>
        <p:txBody>
          <a:bodyPr/>
          <a:lstStyle/>
          <a:p>
            <a:pPr/>
            <a:r>
              <a:t>Computational Imaging at MIT</a:t>
            </a:r>
          </a:p>
        </p:txBody>
      </p:sp>
      <p:sp>
        <p:nvSpPr>
          <p:cNvPr id="3131" name="Ted Adelson (BCS)…"/>
          <p:cNvSpPr txBox="1"/>
          <p:nvPr>
            <p:ph type="body" idx="1"/>
          </p:nvPr>
        </p:nvSpPr>
        <p:spPr>
          <a:prstGeom prst="rect">
            <a:avLst/>
          </a:prstGeom>
        </p:spPr>
        <p:txBody>
          <a:bodyPr/>
          <a:lstStyle/>
          <a:p>
            <a:pPr marL="338666" indent="-338666">
              <a:defRPr sz="2800"/>
            </a:pPr>
            <a:r>
              <a:t>Ted Adelson (BCS)</a:t>
            </a:r>
          </a:p>
          <a:p>
            <a:pPr marL="338666" indent="-338666">
              <a:defRPr sz="2800"/>
            </a:pPr>
            <a:r>
              <a:t>George Barbastathis (Mechanical Engineering)</a:t>
            </a:r>
          </a:p>
          <a:p>
            <a:pPr marL="338666" indent="-338666">
              <a:defRPr sz="2800"/>
            </a:pPr>
            <a:r>
              <a:t>Fredo Durand (EECS)</a:t>
            </a:r>
          </a:p>
          <a:p>
            <a:pPr marL="338666" indent="-338666">
              <a:defRPr sz="2800"/>
            </a:pPr>
            <a:r>
              <a:t>Bill Freeman (EECS)</a:t>
            </a:r>
          </a:p>
          <a:p>
            <a:pPr marL="338666" indent="-338666">
              <a:defRPr sz="2800"/>
            </a:pPr>
            <a:r>
              <a:t>Berthold Horn (EECS)</a:t>
            </a:r>
          </a:p>
          <a:p>
            <a:pPr marL="338666" indent="-338666">
              <a:defRPr sz="2800"/>
            </a:pPr>
            <a:r>
              <a:t>Wojciech Matusik (EECS)</a:t>
            </a:r>
          </a:p>
          <a:p>
            <a:pPr marL="338666" indent="-338666">
              <a:defRPr sz="2800"/>
            </a:pPr>
            <a:r>
              <a:t>Ramesh Raskar (Medialab)</a:t>
            </a:r>
          </a:p>
        </p:txBody>
      </p:sp>
      <p:pic>
        <p:nvPicPr>
          <p:cNvPr id="3132" name="droppedImage.tiff" descr="droppedImage.tiff"/>
          <p:cNvPicPr>
            <a:picLocks noChangeAspect="1"/>
          </p:cNvPicPr>
          <p:nvPr/>
        </p:nvPicPr>
        <p:blipFill>
          <a:blip r:embed="rId2">
            <a:extLst/>
          </a:blip>
          <a:stretch>
            <a:fillRect/>
          </a:stretch>
        </p:blipFill>
        <p:spPr>
          <a:xfrm>
            <a:off x="315912" y="5550263"/>
            <a:ext cx="1235572" cy="1640840"/>
          </a:xfrm>
          <a:prstGeom prst="rect">
            <a:avLst/>
          </a:prstGeom>
          <a:ln w="12700">
            <a:miter lim="400000"/>
          </a:ln>
        </p:spPr>
      </p:pic>
      <p:pic>
        <p:nvPicPr>
          <p:cNvPr id="3133" name="droppedImage.tiff" descr="droppedImage.tiff"/>
          <p:cNvPicPr>
            <a:picLocks noChangeAspect="1"/>
          </p:cNvPicPr>
          <p:nvPr/>
        </p:nvPicPr>
        <p:blipFill>
          <a:blip r:embed="rId3">
            <a:extLst/>
          </a:blip>
          <a:stretch>
            <a:fillRect/>
          </a:stretch>
        </p:blipFill>
        <p:spPr>
          <a:xfrm>
            <a:off x="1551483" y="5550263"/>
            <a:ext cx="1230215" cy="1637624"/>
          </a:xfrm>
          <a:prstGeom prst="rect">
            <a:avLst/>
          </a:prstGeom>
          <a:ln w="12700">
            <a:miter lim="400000"/>
          </a:ln>
        </p:spPr>
      </p:pic>
      <p:pic>
        <p:nvPicPr>
          <p:cNvPr id="3134" name="droppedImage.tiff" descr="droppedImage.tiff"/>
          <p:cNvPicPr>
            <a:picLocks noChangeAspect="1"/>
          </p:cNvPicPr>
          <p:nvPr/>
        </p:nvPicPr>
        <p:blipFill>
          <a:blip r:embed="rId4">
            <a:extLst/>
          </a:blip>
          <a:stretch>
            <a:fillRect/>
          </a:stretch>
        </p:blipFill>
        <p:spPr>
          <a:xfrm>
            <a:off x="2777248" y="5561012"/>
            <a:ext cx="1421888" cy="1626874"/>
          </a:xfrm>
          <a:prstGeom prst="rect">
            <a:avLst/>
          </a:prstGeom>
          <a:ln w="12700">
            <a:miter lim="400000"/>
          </a:ln>
        </p:spPr>
      </p:pic>
      <p:pic>
        <p:nvPicPr>
          <p:cNvPr id="3135" name="droppedImage.tiff" descr="droppedImage.tiff"/>
          <p:cNvPicPr>
            <a:picLocks noChangeAspect="1"/>
          </p:cNvPicPr>
          <p:nvPr/>
        </p:nvPicPr>
        <p:blipFill>
          <a:blip r:embed="rId5">
            <a:extLst/>
          </a:blip>
          <a:stretch>
            <a:fillRect/>
          </a:stretch>
        </p:blipFill>
        <p:spPr>
          <a:xfrm>
            <a:off x="4277585" y="5567166"/>
            <a:ext cx="1274796" cy="1620721"/>
          </a:xfrm>
          <a:prstGeom prst="rect">
            <a:avLst/>
          </a:prstGeom>
          <a:ln w="12700">
            <a:miter lim="400000"/>
          </a:ln>
        </p:spPr>
      </p:pic>
      <p:pic>
        <p:nvPicPr>
          <p:cNvPr id="3136" name="droppedImage.tiff" descr="droppedImage.tiff"/>
          <p:cNvPicPr>
            <a:picLocks noChangeAspect="1"/>
          </p:cNvPicPr>
          <p:nvPr/>
        </p:nvPicPr>
        <p:blipFill>
          <a:blip r:embed="rId6">
            <a:extLst/>
          </a:blip>
          <a:srcRect l="29729" t="588" r="9459" b="1176"/>
          <a:stretch>
            <a:fillRect/>
          </a:stretch>
        </p:blipFill>
        <p:spPr>
          <a:xfrm>
            <a:off x="6935043" y="5550263"/>
            <a:ext cx="1765103" cy="1637623"/>
          </a:xfrm>
          <a:prstGeom prst="rect">
            <a:avLst/>
          </a:prstGeom>
          <a:ln w="12700">
            <a:miter lim="400000"/>
          </a:ln>
        </p:spPr>
      </p:pic>
      <p:pic>
        <p:nvPicPr>
          <p:cNvPr id="3137" name="droppedImage.tiff" descr="droppedImage.tiff"/>
          <p:cNvPicPr>
            <a:picLocks noChangeAspect="1"/>
          </p:cNvPicPr>
          <p:nvPr/>
        </p:nvPicPr>
        <p:blipFill>
          <a:blip r:embed="rId7">
            <a:extLst/>
          </a:blip>
          <a:stretch>
            <a:fillRect/>
          </a:stretch>
        </p:blipFill>
        <p:spPr>
          <a:xfrm>
            <a:off x="8778593" y="5550263"/>
            <a:ext cx="1043184" cy="1637624"/>
          </a:xfrm>
          <a:prstGeom prst="rect">
            <a:avLst/>
          </a:prstGeom>
          <a:ln w="12700">
            <a:miter lim="400000"/>
          </a:ln>
        </p:spPr>
      </p:pic>
      <p:pic>
        <p:nvPicPr>
          <p:cNvPr id="3138" name="droppedImage.tiff" descr="droppedImage.tiff"/>
          <p:cNvPicPr>
            <a:picLocks noChangeAspect="1"/>
          </p:cNvPicPr>
          <p:nvPr/>
        </p:nvPicPr>
        <p:blipFill>
          <a:blip r:embed="rId8">
            <a:extLst/>
          </a:blip>
          <a:srcRect l="27733" t="469" r="21973" b="48945"/>
          <a:stretch>
            <a:fillRect/>
          </a:stretch>
        </p:blipFill>
        <p:spPr>
          <a:xfrm>
            <a:off x="5630829" y="5560069"/>
            <a:ext cx="1278126" cy="1608205"/>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6E6E9"/>
        </a:solidFill>
        <a:ln w="25400" cap="flat">
          <a:solidFill>
            <a:srgbClr val="000000"/>
          </a:solidFill>
          <a:prstDash val="solid"/>
          <a:round/>
        </a:ln>
        <a:effectLst/>
        <a:sp3d/>
      </a:spPr>
      <a:bodyPr rot="0" spcFirstLastPara="1" vertOverflow="overflow" horzOverflow="overflow" vert="horz" wrap="square" lIns="25400" tIns="25400" rIns="25400" bIns="25400" numCol="1" spcCol="38100" rtlCol="0" anchor="ctr" upright="0">
        <a:spAutoFit/>
      </a:bodyPr>
      <a:lstStyle>
        <a:defPPr marL="38607" marR="38607"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6E6E9"/>
        </a:solidFill>
        <a:ln w="25400" cap="flat">
          <a:solidFill>
            <a:srgbClr val="000000"/>
          </a:solidFill>
          <a:prstDash val="solid"/>
          <a:round/>
        </a:ln>
        <a:effectLst/>
        <a:sp3d/>
      </a:spPr>
      <a:bodyPr rot="0" spcFirstLastPara="1" vertOverflow="overflow" horzOverflow="overflow" vert="horz" wrap="square" lIns="25400" tIns="25400" rIns="25400" bIns="25400" numCol="1" spcCol="38100" rtlCol="0" anchor="ctr" upright="0">
        <a:spAutoFit/>
      </a:bodyPr>
      <a:lstStyle>
        <a:defPPr marL="38607" marR="38607"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